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2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9245600" cy="9144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8" Type="http://schemas.openxmlformats.org/officeDocument/2006/relationships/slide" Target="slides/slide7.xml"/><Relationship Id="rId7" Type="http://schemas.openxmlformats.org/officeDocument/2006/relationships/slide" Target="slides/slide6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49" Type="http://schemas.openxmlformats.org/officeDocument/2006/relationships/viewProps" Target="viewProps.xml"/><Relationship Id="rId48" Type="http://schemas.openxmlformats.org/officeDocument/2006/relationships/tableStyles" Target="tableStyles.xml"/><Relationship Id="rId47" Type="http://schemas.openxmlformats.org/officeDocument/2006/relationships/presProps" Target="presProps.xml"/><Relationship Id="rId46" Type="http://schemas.openxmlformats.org/officeDocument/2006/relationships/slide" Target="slides/slide45.xml"/><Relationship Id="rId45" Type="http://schemas.openxmlformats.org/officeDocument/2006/relationships/slide" Target="slides/slide44.xml"/><Relationship Id="rId44" Type="http://schemas.openxmlformats.org/officeDocument/2006/relationships/slide" Target="slides/slide43.xml"/><Relationship Id="rId43" Type="http://schemas.openxmlformats.org/officeDocument/2006/relationships/slide" Target="slides/slide42.xml"/><Relationship Id="rId42" Type="http://schemas.openxmlformats.org/officeDocument/2006/relationships/slide" Target="slides/slide41.xml"/><Relationship Id="rId41" Type="http://schemas.openxmlformats.org/officeDocument/2006/relationships/slide" Target="slides/slide40.xml"/><Relationship Id="rId40" Type="http://schemas.openxmlformats.org/officeDocument/2006/relationships/slide" Target="slides/slide39.xml"/><Relationship Id="rId4" Type="http://schemas.openxmlformats.org/officeDocument/2006/relationships/slide" Target="slides/slide3.xml"/><Relationship Id="rId39" Type="http://schemas.openxmlformats.org/officeDocument/2006/relationships/slide" Target="slides/slide38.xml"/><Relationship Id="rId38" Type="http://schemas.openxmlformats.org/officeDocument/2006/relationships/slide" Target="slides/slide37.xml"/><Relationship Id="rId37" Type="http://schemas.openxmlformats.org/officeDocument/2006/relationships/slide" Target="slides/slide36.xml"/><Relationship Id="rId36" Type="http://schemas.openxmlformats.org/officeDocument/2006/relationships/slide" Target="slides/slide35.xml"/><Relationship Id="rId35" Type="http://schemas.openxmlformats.org/officeDocument/2006/relationships/slide" Target="slides/slide34.xml"/><Relationship Id="rId34" Type="http://schemas.openxmlformats.org/officeDocument/2006/relationships/slide" Target="slides/slide33.xml"/><Relationship Id="rId33" Type="http://schemas.openxmlformats.org/officeDocument/2006/relationships/slide" Target="slides/slide32.xml"/><Relationship Id="rId32" Type="http://schemas.openxmlformats.org/officeDocument/2006/relationships/slide" Target="slides/slide31.xml"/><Relationship Id="rId31" Type="http://schemas.openxmlformats.org/officeDocument/2006/relationships/slide" Target="slides/slide30.xml"/><Relationship Id="rId30" Type="http://schemas.openxmlformats.org/officeDocument/2006/relationships/slide" Target="slides/slide29.xml"/><Relationship Id="rId3" Type="http://schemas.openxmlformats.org/officeDocument/2006/relationships/slide" Target="slides/slide2.xml"/><Relationship Id="rId29" Type="http://schemas.openxmlformats.org/officeDocument/2006/relationships/slide" Target="slides/slide28.xml"/><Relationship Id="rId28" Type="http://schemas.openxmlformats.org/officeDocument/2006/relationships/slide" Target="slides/slide27.xml"/><Relationship Id="rId27" Type="http://schemas.openxmlformats.org/officeDocument/2006/relationships/slide" Target="slides/slide26.xml"/><Relationship Id="rId26" Type="http://schemas.openxmlformats.org/officeDocument/2006/relationships/slide" Target="slides/slide25.xml"/><Relationship Id="rId25" Type="http://schemas.openxmlformats.org/officeDocument/2006/relationships/slide" Target="slides/slide24.xml"/><Relationship Id="rId24" Type="http://schemas.openxmlformats.org/officeDocument/2006/relationships/slide" Target="slides/slide23.xml"/><Relationship Id="rId23" Type="http://schemas.openxmlformats.org/officeDocument/2006/relationships/slide" Target="slides/slide22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19" Type="http://schemas.openxmlformats.org/officeDocument/2006/relationships/slide" Target="slides/slide18.xml"/><Relationship Id="rId18" Type="http://schemas.openxmlformats.org/officeDocument/2006/relationships/slide" Target="slides/slide17.xml"/><Relationship Id="rId17" Type="http://schemas.openxmlformats.org/officeDocument/2006/relationships/slide" Target="slides/slide16.xml"/><Relationship Id="rId16" Type="http://schemas.openxmlformats.org/officeDocument/2006/relationships/slide" Target="slides/slide15.xml"/><Relationship Id="rId15" Type="http://schemas.openxmlformats.org/officeDocument/2006/relationships/slide" Target="slides/slide14.xml"/><Relationship Id="rId14" Type="http://schemas.openxmlformats.org/officeDocument/2006/relationships/slide" Target="slides/slide13.xml"/><Relationship Id="rId13" Type="http://schemas.openxmlformats.org/officeDocument/2006/relationships/slide" Target="slides/slide12.xml"/><Relationship Id="rId12" Type="http://schemas.openxmlformats.org/officeDocument/2006/relationships/slide" Target="slides/slide11.xml"/><Relationship Id="rId11" Type="http://schemas.openxmlformats.org/officeDocument/2006/relationships/slide" Target="slides/slide10.xml"/><Relationship Id="rId10" Type="http://schemas.openxmlformats.org/officeDocument/2006/relationships/slide" Target="slides/slide9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7" Type="http://schemas.openxmlformats.org/officeDocument/2006/relationships/image" Target="../media/image6.jpeg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jpeg"/><Relationship Id="rId8" Type="http://schemas.openxmlformats.org/officeDocument/2006/relationships/image" Target="../media/image18.jpeg"/><Relationship Id="rId7" Type="http://schemas.openxmlformats.org/officeDocument/2006/relationships/image" Target="../media/image17.jpeg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2" Type="http://schemas.openxmlformats.org/officeDocument/2006/relationships/image" Target="../media/image42.jpeg"/><Relationship Id="rId31" Type="http://schemas.openxmlformats.org/officeDocument/2006/relationships/image" Target="../media/image41.jpeg"/><Relationship Id="rId30" Type="http://schemas.openxmlformats.org/officeDocument/2006/relationships/image" Target="../media/image40.jpeg"/><Relationship Id="rId3" Type="http://schemas.openxmlformats.org/officeDocument/2006/relationships/image" Target="../media/image13.jpeg"/><Relationship Id="rId29" Type="http://schemas.openxmlformats.org/officeDocument/2006/relationships/image" Target="../media/image39.jpeg"/><Relationship Id="rId28" Type="http://schemas.openxmlformats.org/officeDocument/2006/relationships/image" Target="../media/image38.png"/><Relationship Id="rId27" Type="http://schemas.openxmlformats.org/officeDocument/2006/relationships/image" Target="../media/image37.jpeg"/><Relationship Id="rId26" Type="http://schemas.openxmlformats.org/officeDocument/2006/relationships/image" Target="../media/image36.jpeg"/><Relationship Id="rId25" Type="http://schemas.openxmlformats.org/officeDocument/2006/relationships/image" Target="../media/image35.jpeg"/><Relationship Id="rId24" Type="http://schemas.openxmlformats.org/officeDocument/2006/relationships/image" Target="../media/image34.jpeg"/><Relationship Id="rId23" Type="http://schemas.openxmlformats.org/officeDocument/2006/relationships/image" Target="../media/image33.jpeg"/><Relationship Id="rId22" Type="http://schemas.openxmlformats.org/officeDocument/2006/relationships/image" Target="../media/image32.jpeg"/><Relationship Id="rId21" Type="http://schemas.openxmlformats.org/officeDocument/2006/relationships/image" Target="../media/image31.jpeg"/><Relationship Id="rId20" Type="http://schemas.openxmlformats.org/officeDocument/2006/relationships/image" Target="../media/image30.jpeg"/><Relationship Id="rId2" Type="http://schemas.openxmlformats.org/officeDocument/2006/relationships/image" Target="../media/image12.jpeg"/><Relationship Id="rId19" Type="http://schemas.openxmlformats.org/officeDocument/2006/relationships/image" Target="../media/image29.jpeg"/><Relationship Id="rId18" Type="http://schemas.openxmlformats.org/officeDocument/2006/relationships/image" Target="../media/image28.png"/><Relationship Id="rId17" Type="http://schemas.openxmlformats.org/officeDocument/2006/relationships/image" Target="../media/image27.jpeg"/><Relationship Id="rId16" Type="http://schemas.openxmlformats.org/officeDocument/2006/relationships/image" Target="../media/image26.jpeg"/><Relationship Id="rId15" Type="http://schemas.openxmlformats.org/officeDocument/2006/relationships/image" Target="../media/image25.jpeg"/><Relationship Id="rId14" Type="http://schemas.openxmlformats.org/officeDocument/2006/relationships/image" Target="../media/image24.jpeg"/><Relationship Id="rId13" Type="http://schemas.openxmlformats.org/officeDocument/2006/relationships/image" Target="../media/image23.png"/><Relationship Id="rId12" Type="http://schemas.openxmlformats.org/officeDocument/2006/relationships/image" Target="../media/image22.png"/><Relationship Id="rId11" Type="http://schemas.openxmlformats.org/officeDocument/2006/relationships/image" Target="../media/image21.png"/><Relationship Id="rId10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0.jpeg"/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image" Target="../media/image78.png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png"/><Relationship Id="rId3" Type="http://schemas.openxmlformats.org/officeDocument/2006/relationships/image" Target="../media/image74.jpe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84.jpeg"/><Relationship Id="rId4" Type="http://schemas.openxmlformats.org/officeDocument/2006/relationships/image" Target="../media/image83.jpeg"/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8.jpeg"/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  <p:sp>
        <p:nvSpPr>
          <p:cNvPr id="4" name="textbox 4"/>
          <p:cNvSpPr/>
          <p:nvPr/>
        </p:nvSpPr>
        <p:spPr>
          <a:xfrm>
            <a:off x="2667000" y="4516989"/>
            <a:ext cx="3818254" cy="26670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880"/>
              </a:lnSpc>
              <a:tabLst/>
            </a:pPr>
            <a:endParaRPr lang="Arial" altLang="Arial" sz="100" dirty="0"/>
          </a:p>
          <a:p>
            <a:pPr marL="703580" algn="l" rtl="0" eaLnBrk="0">
              <a:lnSpc>
                <a:spcPct val="97000"/>
              </a:lnSpc>
              <a:tabLst/>
            </a:pPr>
            <a:r>
              <a:rPr sz="2900" b="1" kern="0" spc="280" dirty="0">
                <a:solidFill>
                  <a:srgbClr val="213971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南极行程之王</a:t>
            </a:r>
            <a:endParaRPr lang="SimHei" altLang="SimHei" sz="2900" dirty="0"/>
          </a:p>
          <a:p>
            <a:pPr algn="l" rtl="0" eaLnBrk="0">
              <a:lnSpc>
                <a:spcPct val="131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108000"/>
              </a:lnSpc>
              <a:spcBef>
                <a:spcPts val="603"/>
              </a:spcBef>
              <a:tabLst/>
            </a:pPr>
            <a:r>
              <a:rPr sz="2000" kern="0" spc="200" dirty="0">
                <a:solidFill>
                  <a:srgbClr val="2A406B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1帝企鹅王企鹅小企鹅全部兼顾</a:t>
            </a:r>
            <a:r>
              <a:rPr sz="2000" kern="0" spc="40" dirty="0">
                <a:solidFill>
                  <a:srgbClr val="2A406B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000" kern="0" spc="200" dirty="0">
                <a:solidFill>
                  <a:srgbClr val="2A406B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1直升飞机上帝视角摄南极美景</a:t>
            </a:r>
            <a:endParaRPr lang="SimHei" altLang="SimHei" sz="2000" dirty="0"/>
          </a:p>
          <a:p>
            <a:pPr marL="631825" algn="l" rtl="0" eaLnBrk="0">
              <a:lnSpc>
                <a:spcPct val="98000"/>
              </a:lnSpc>
              <a:spcBef>
                <a:spcPts val="1485"/>
              </a:spcBef>
              <a:tabLst/>
            </a:pPr>
            <a:r>
              <a:rPr sz="2000" b="1" kern="0" spc="220" dirty="0">
                <a:solidFill>
                  <a:srgbClr val="20396B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无极邮轮一华人包船</a:t>
            </a:r>
            <a:endParaRPr lang="SimHei" altLang="SimHei" sz="2000" dirty="0"/>
          </a:p>
          <a:p>
            <a:pPr marL="15875" algn="l" rtl="0" eaLnBrk="0">
              <a:lnSpc>
                <a:spcPct val="97000"/>
              </a:lnSpc>
              <a:spcBef>
                <a:spcPts val="1553"/>
              </a:spcBef>
              <a:tabLst/>
            </a:pPr>
            <a:r>
              <a:rPr sz="2000" b="1" kern="0" spc="70" dirty="0">
                <a:solidFill>
                  <a:srgbClr val="2A3B5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帝企鹅&amp;王企鹅&amp;小企鹅</a:t>
            </a:r>
            <a:r>
              <a:rPr sz="2000" b="1" kern="0" spc="60" dirty="0">
                <a:solidFill>
                  <a:srgbClr val="2A3B5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摄影23天</a:t>
            </a:r>
            <a:endParaRPr lang="SimSun" altLang="SimSun" sz="2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6747"/>
              </a:lnSpc>
              <a:tabLst/>
            </a:pPr>
            <a:endParaRPr lang="Arial" altLang="Arial" sz="100" dirty="0"/>
          </a:p>
          <a:p>
            <a:pPr marL="177800" algn="l" rtl="0" eaLnBrk="0">
              <a:lnSpc>
                <a:spcPct val="100000"/>
              </a:lnSpc>
              <a:tabLst/>
            </a:pPr>
            <a:r>
              <a:rPr sz="900" kern="0" spc="110" dirty="0">
                <a:solidFill>
                  <a:srgbClr val="354668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长城站-南极半岛(北部、东部)-威德尔海(西部)-南乔治亚岛</a:t>
            </a:r>
            <a:endParaRPr lang="SimHei" altLang="SimHei" sz="900" dirty="0"/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3124189" y="2171700"/>
            <a:ext cx="647669" cy="292082"/>
          </a:xfrm>
          <a:prstGeom prst="rect">
            <a:avLst/>
          </a:prstGeom>
        </p:spPr>
      </p:pic>
      <p:sp>
        <p:nvSpPr>
          <p:cNvPr id="8" name="textbox 8"/>
          <p:cNvSpPr/>
          <p:nvPr/>
        </p:nvSpPr>
        <p:spPr>
          <a:xfrm>
            <a:off x="3778270" y="3006082"/>
            <a:ext cx="666750" cy="2959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480"/>
              </a:lnSpc>
              <a:tabLst/>
            </a:pPr>
            <a:r>
              <a:rPr sz="7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NW</a:t>
            </a:r>
            <a:endParaRPr lang="Times New Roman" altLang="Times New Roman" sz="7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marL="316865" algn="l" rtl="0" eaLnBrk="0">
              <a:lnSpc>
                <a:spcPts val="306"/>
              </a:lnSpc>
              <a:spcBef>
                <a:spcPts val="4"/>
              </a:spcBef>
              <a:tabLst>
                <a:tab pos="609600" algn="l"/>
              </a:tabLst>
            </a:pPr>
            <a:r>
              <a:rPr sz="4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	</a:t>
            </a:r>
            <a:r>
              <a:rPr sz="400" kern="0" spc="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m</a:t>
            </a:r>
            <a:endParaRPr lang="Times New Roman" altLang="Times New Roman" sz="400" dirty="0"/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006860" y="3187712"/>
            <a:ext cx="88879" cy="88879"/>
          </a:xfrm>
          <a:prstGeom prst="rect">
            <a:avLst/>
          </a:prstGeom>
        </p:spPr>
      </p:pic>
      <p:sp>
        <p:nvSpPr>
          <p:cNvPr id="12" name="textbox 12"/>
          <p:cNvSpPr/>
          <p:nvPr/>
        </p:nvSpPr>
        <p:spPr>
          <a:xfrm>
            <a:off x="3886169" y="3046140"/>
            <a:ext cx="1154430" cy="1543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4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9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用星市重加度市理机</a:t>
            </a:r>
            <a:endParaRPr lang="SimSun" altLang="SimSun" sz="900" dirty="0"/>
          </a:p>
        </p:txBody>
      </p:sp>
      <p:sp>
        <p:nvSpPr>
          <p:cNvPr id="14" name="textbox 14"/>
          <p:cNvSpPr/>
          <p:nvPr/>
        </p:nvSpPr>
        <p:spPr>
          <a:xfrm>
            <a:off x="5276880" y="3048002"/>
            <a:ext cx="895985" cy="1530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01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981"/>
              </a:lnSpc>
              <a:spcBef>
                <a:spcPts val="1"/>
              </a:spcBef>
              <a:tabLst/>
            </a:pPr>
            <a:r>
              <a:rPr sz="5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Ⅲ</a:t>
            </a:r>
            <a:r>
              <a:rPr sz="5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         </a:t>
            </a:r>
            <a:r>
              <a:rPr sz="700" kern="0" spc="10" dirty="0">
                <a:solidFill>
                  <a:srgbClr val="FFFFFF">
                    <a:alpha val="100000"/>
                  </a:srgbClr>
                </a:solidFill>
                <a:latin typeface="STHupo"/>
                <a:ea typeface="STHupo"/>
                <a:cs typeface="STHupo"/>
              </a:rPr>
              <a:t>厘</a:t>
            </a:r>
            <a:r>
              <a:rPr sz="700" kern="0" spc="20" dirty="0">
                <a:solidFill>
                  <a:srgbClr val="FFFFFF">
                    <a:alpha val="100000"/>
                  </a:srgbClr>
                </a:solidFill>
                <a:latin typeface="STHupo"/>
                <a:ea typeface="STHupo"/>
                <a:cs typeface="STHupo"/>
              </a:rPr>
              <a:t>   </a:t>
            </a:r>
            <a:endParaRPr lang="STHupo" altLang="STHupo" sz="700" dirty="0"/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6070883" y="3060702"/>
            <a:ext cx="76260" cy="101566"/>
          </a:xfrm>
          <a:prstGeom prst="rect">
            <a:avLst/>
          </a:prstGeom>
        </p:spPr>
      </p:pic>
      <p:sp>
        <p:nvSpPr>
          <p:cNvPr id="18" name="textbox 18"/>
          <p:cNvSpPr/>
          <p:nvPr/>
        </p:nvSpPr>
        <p:spPr>
          <a:xfrm>
            <a:off x="5651510" y="3548004"/>
            <a:ext cx="513715" cy="1003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01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Quark</a:t>
            </a:r>
            <a:r>
              <a:rPr sz="600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</a:t>
            </a:r>
            <a:r>
              <a:rPr sz="600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Expe</a:t>
            </a:r>
            <a:r>
              <a:rPr sz="600" kern="0" spc="-2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d</a:t>
            </a:r>
            <a:endParaRPr lang="Arial" altLang="Arial" sz="600" dirty="0"/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292735" y="2984510"/>
            <a:ext cx="403204" cy="44439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5187990" y="2597170"/>
            <a:ext cx="139628" cy="120632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600000">
            <a:off x="4521210" y="3321032"/>
            <a:ext cx="107899" cy="571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470119" y="4184660"/>
            <a:ext cx="3257550" cy="698487"/>
          </a:xfrm>
          <a:prstGeom prst="rect">
            <a:avLst/>
          </a:prstGeom>
        </p:spPr>
      </p:pic>
      <p:pic>
        <p:nvPicPr>
          <p:cNvPr id="104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546380" y="3295657"/>
            <a:ext cx="2965399" cy="711174"/>
          </a:xfrm>
          <a:prstGeom prst="rect">
            <a:avLst/>
          </a:prstGeom>
        </p:spPr>
      </p:pic>
      <p:graphicFrame>
        <p:nvGraphicFramePr>
          <p:cNvPr id="106" name="table 106"/>
          <p:cNvGraphicFramePr>
            <a:graphicFrameLocks noGrp="1"/>
          </p:cNvGraphicFramePr>
          <p:nvPr/>
        </p:nvGraphicFramePr>
        <p:xfrm>
          <a:off x="2470119" y="3260047"/>
          <a:ext cx="3620770" cy="1623060"/>
        </p:xfrm>
        <a:graphic>
          <a:graphicData uri="http://schemas.openxmlformats.org/drawingml/2006/table">
            <a:tbl>
              <a:tblPr/>
              <a:tblGrid>
                <a:gridCol w="3322320"/>
                <a:gridCol w="298450"/>
              </a:tblGrid>
              <a:tr h="162306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7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549400" algn="l" rtl="0" eaLnBrk="0">
                        <a:lnSpc>
                          <a:spcPct val="71000"/>
                        </a:lnSpc>
                        <a:tabLst>
                          <a:tab pos="1581150" algn="l"/>
                        </a:tabLst>
                      </a:pPr>
                      <a:r>
                        <a:rPr sz="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	</a:t>
                      </a:r>
                      <a:r>
                        <a:rPr sz="1100" kern="0" spc="-30" baseline="473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</a:t>
                      </a:r>
                      <a:r>
                        <a:rPr sz="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       </a:t>
                      </a:r>
                      <a:r>
                        <a:rPr sz="12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LiSu"/>
                          <a:ea typeface="LiSu"/>
                          <a:cs typeface="LiSu"/>
                        </a:rPr>
                        <a:t>器</a:t>
                      </a:r>
                      <a:endParaRPr lang="LiSu" altLang="LiSu" sz="1200" dirty="0"/>
                    </a:p>
                    <a:p>
                      <a:pPr marL="2603500" algn="l" rtl="0" eaLnBrk="0">
                        <a:lnSpc>
                          <a:spcPct val="96000"/>
                        </a:lnSpc>
                        <a:spcBef>
                          <a:spcPts val="28"/>
                        </a:spcBef>
                        <a:tabLst/>
                      </a:pPr>
                      <a:r>
                        <a:rPr sz="4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驾驶室</a:t>
                      </a:r>
                      <a:endParaRPr lang="SimHei" altLang="SimHei" sz="400" dirty="0"/>
                    </a:p>
                    <a:p>
                      <a:pPr marL="1485900" algn="l" rtl="0" eaLnBrk="0">
                        <a:lnSpc>
                          <a:spcPts val="934"/>
                        </a:lnSpc>
                        <a:spcBef>
                          <a:spcPts val="726"/>
                        </a:spcBef>
                        <a:tabLst/>
                      </a:pPr>
                      <a:r>
                        <a:rPr sz="200" kern="0" spc="20" dirty="0">
                          <a:solidFill>
                            <a:srgbClr val="E3CD0B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613          </a:t>
                      </a:r>
                      <a:r>
                        <a:rPr sz="200" kern="0" spc="10" dirty="0">
                          <a:solidFill>
                            <a:srgbClr val="E3D403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609</a:t>
                      </a:r>
                      <a:r>
                        <a:rPr sz="200" kern="0" spc="30" dirty="0">
                          <a:solidFill>
                            <a:srgbClr val="E3D403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 </a:t>
                      </a:r>
                      <a:r>
                        <a:rPr sz="200" kern="0" spc="10" dirty="0">
                          <a:solidFill>
                            <a:srgbClr val="BAA103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607   </a:t>
                      </a:r>
                      <a:r>
                        <a:rPr sz="700" kern="0" spc="10" baseline="-41595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圆</a:t>
                      </a:r>
                      <a:r>
                        <a:rPr sz="4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400" kern="0" spc="10" baseline="44405" dirty="0">
                          <a:solidFill>
                            <a:srgbClr val="E5CF0C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603</a:t>
                      </a:r>
                      <a:r>
                        <a:rPr sz="200" kern="0" spc="20" dirty="0">
                          <a:solidFill>
                            <a:srgbClr val="E5CF0C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   </a:t>
                      </a:r>
                      <a:r>
                        <a:rPr sz="200" kern="0" spc="10" dirty="0">
                          <a:solidFill>
                            <a:srgbClr val="853E53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601</a:t>
                      </a:r>
                      <a:endParaRPr lang="SimSun" altLang="SimSun" sz="200" dirty="0"/>
                    </a:p>
                    <a:p>
                      <a:pPr marL="3022600" algn="l" rtl="0" eaLnBrk="0">
                        <a:lnSpc>
                          <a:spcPct val="95000"/>
                        </a:lnSpc>
                        <a:spcBef>
                          <a:spcPts val="138"/>
                        </a:spcBef>
                        <a:tabLst/>
                      </a:pPr>
                      <a:r>
                        <a:rPr sz="6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6层甲板</a:t>
                      </a:r>
                      <a:endParaRPr lang="SimHei" altLang="SimHei" sz="600" dirty="0"/>
                    </a:p>
                    <a:p>
                      <a:pPr algn="l" rtl="0" eaLnBrk="0">
                        <a:lnSpc>
                          <a:spcPct val="171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644014" algn="l" rtl="0" eaLnBrk="0">
                        <a:lnSpc>
                          <a:spcPct val="81000"/>
                        </a:lnSpc>
                        <a:spcBef>
                          <a:spcPts val="218"/>
                        </a:spcBef>
                        <a:tabLst/>
                      </a:pPr>
                      <a:r>
                        <a:rPr sz="7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-CTTRRRETTT</a:t>
                      </a:r>
                      <a:endParaRPr lang="Times New Roman" altLang="Times New Roman" sz="700" dirty="0"/>
                    </a:p>
                    <a:p>
                      <a:pPr marL="2178050" algn="l" rtl="0" eaLnBrk="0">
                        <a:lnSpc>
                          <a:spcPts val="878"/>
                        </a:lnSpc>
                        <a:spcBef>
                          <a:spcPts val="608"/>
                        </a:spcBef>
                        <a:tabLst/>
                      </a:pPr>
                      <a:r>
                        <a:rPr sz="7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鱼</a:t>
                      </a:r>
                      <a:endParaRPr lang="SimSun" altLang="SimSun" sz="700" dirty="0"/>
                    </a:p>
                    <a:p>
                      <a:pPr marL="2178050" algn="l" rtl="0" eaLnBrk="0">
                        <a:lnSpc>
                          <a:spcPct val="96000"/>
                        </a:lnSpc>
                        <a:spcBef>
                          <a:spcPts val="122"/>
                        </a:spcBef>
                        <a:tabLst/>
                      </a:pPr>
                      <a:r>
                        <a:rPr sz="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餐厅</a:t>
                      </a:r>
                      <a:endParaRPr lang="SimHei" altLang="SimHei" sz="400" dirty="0"/>
                    </a:p>
                    <a:p>
                      <a:pPr marL="1593850" algn="l" rtl="0" eaLnBrk="0">
                        <a:lnSpc>
                          <a:spcPts val="459"/>
                        </a:lnSpc>
                        <a:spcBef>
                          <a:spcPts val="313"/>
                        </a:spcBef>
                        <a:tabLst/>
                      </a:pPr>
                      <a:r>
                        <a:rPr sz="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mmm</a:t>
                      </a:r>
                      <a:r>
                        <a:rPr sz="7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   </a:t>
                      </a:r>
                      <a:r>
                        <a:rPr sz="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mmcmn</a:t>
                      </a:r>
                      <a:endParaRPr lang="Times New Roman" altLang="Times New Roman" sz="700" dirty="0"/>
                    </a:p>
                    <a:p>
                      <a:pPr marL="1955800" algn="l" rtl="0" eaLnBrk="0">
                        <a:lnSpc>
                          <a:spcPct val="83000"/>
                        </a:lnSpc>
                        <a:spcBef>
                          <a:spcPts val="171"/>
                        </a:spcBef>
                        <a:tabLst>
                          <a:tab pos="2019300" algn="l"/>
                        </a:tabLst>
                      </a:pPr>
                      <a:r>
                        <a:rPr sz="7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	</a:t>
                      </a:r>
                      <a:r>
                        <a:rPr sz="7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nBHHHHkn</a:t>
                      </a:r>
                      <a:endParaRPr lang="Times New Roman" altLang="Times New Roman" sz="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eaLnBrk="0">
                        <a:lnSpc>
                          <a:spcPct val="78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4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4→</a:t>
                      </a:r>
                      <a:endParaRPr lang="SimSun" altLang="SimSun" sz="400" dirty="0"/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150000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r" rtl="0" eaLnBrk="0">
                        <a:lnSpc>
                          <a:spcPct val="94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6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5层甲板</a:t>
                      </a:r>
                      <a:endParaRPr lang="SimSun" altLang="SimSun" sz="600" dirty="0"/>
                    </a:p>
                  </a:txBody>
                  <a:tcPr marL="0" marR="0" marT="238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108" name="picture 1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4064010" y="4711697"/>
            <a:ext cx="361919" cy="95257"/>
          </a:xfrm>
          <a:prstGeom prst="rect">
            <a:avLst/>
          </a:prstGeom>
        </p:spPr>
      </p:pic>
      <p:pic>
        <p:nvPicPr>
          <p:cNvPr id="110" name="picture 1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057187" y="3759189"/>
            <a:ext cx="57150" cy="95257"/>
          </a:xfrm>
          <a:prstGeom prst="rect">
            <a:avLst/>
          </a:prstGeom>
        </p:spPr>
      </p:pic>
      <p:pic>
        <p:nvPicPr>
          <p:cNvPr id="112" name="picture 1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4140371" y="3467107"/>
            <a:ext cx="336590" cy="101566"/>
          </a:xfrm>
          <a:prstGeom prst="rect">
            <a:avLst/>
          </a:prstGeom>
        </p:spPr>
      </p:pic>
      <p:pic>
        <p:nvPicPr>
          <p:cNvPr id="114" name="picture 1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3956018" y="3467107"/>
            <a:ext cx="63550" cy="10156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 rot="21600000">
            <a:off x="2368529" y="5904966"/>
            <a:ext cx="3759189" cy="737120"/>
            <a:chOff x="0" y="0"/>
            <a:chExt cx="3759189" cy="737120"/>
          </a:xfrm>
        </p:grpSpPr>
        <p:pic>
          <p:nvPicPr>
            <p:cNvPr id="116" name="picture 1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1600000">
              <a:off x="0" y="6880"/>
              <a:ext cx="3759189" cy="730239"/>
            </a:xfrm>
            <a:prstGeom prst="rect">
              <a:avLst/>
            </a:prstGeom>
          </p:spPr>
        </p:pic>
        <p:sp>
          <p:nvSpPr>
            <p:cNvPr id="118" name="textbox 118"/>
            <p:cNvSpPr/>
            <p:nvPr/>
          </p:nvSpPr>
          <p:spPr>
            <a:xfrm>
              <a:off x="825530" y="-12699"/>
              <a:ext cx="1378585" cy="73342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79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ct val="80000"/>
                </a:lnSpc>
                <a:tabLst/>
              </a:pPr>
              <a:r>
                <a:rPr sz="700" kern="0" spc="-10" dirty="0">
                  <a:solidFill>
                    <a:srgbClr val="B9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Y</a:t>
              </a:r>
              <a:endParaRPr lang="Times New Roman" altLang="Times New Roman" sz="700" dirty="0"/>
            </a:p>
            <a:p>
              <a:pPr marL="989964" algn="l" rtl="0" eaLnBrk="0">
                <a:lnSpc>
                  <a:spcPts val="762"/>
                </a:lnSpc>
                <a:spcBef>
                  <a:spcPts val="560"/>
                </a:spcBef>
                <a:tabLst>
                  <a:tab pos="1015364" algn="l"/>
                </a:tabLst>
              </a:pPr>
              <a:r>
                <a:rPr sz="500" kern="0" spc="0" dirty="0">
                  <a:solidFill>
                    <a:srgbClr val="000000">
                      <a:alpha val="100000"/>
                    </a:srgbClr>
                  </a:solidFill>
                  <a:latin typeface="LiSu"/>
                  <a:ea typeface="LiSu"/>
                  <a:cs typeface="LiSu"/>
                </a:rPr>
                <a:t>	</a:t>
              </a:r>
              <a:r>
                <a:rPr sz="500" kern="0" spc="-50" dirty="0">
                  <a:solidFill>
                    <a:srgbClr val="000000">
                      <a:alpha val="100000"/>
                    </a:srgbClr>
                  </a:solidFill>
                  <a:latin typeface="LiSu"/>
                  <a:ea typeface="LiSu"/>
                  <a:cs typeface="LiSu"/>
                </a:rPr>
                <a:t>号</a:t>
              </a:r>
              <a:r>
                <a:rPr sz="500" kern="0" spc="0" dirty="0">
                  <a:solidFill>
                    <a:srgbClr val="000000">
                      <a:alpha val="100000"/>
                    </a:srgbClr>
                  </a:solidFill>
                  <a:latin typeface="LiSu"/>
                  <a:ea typeface="LiSu"/>
                  <a:cs typeface="LiSu"/>
                </a:rPr>
                <a:t>   </a:t>
              </a:r>
              <a:endParaRPr lang="LiSu" altLang="LiSu" sz="500" dirty="0"/>
            </a:p>
            <a:p>
              <a:pPr algn="l" rtl="0" eaLnBrk="0">
                <a:lnSpc>
                  <a:spcPct val="118000"/>
                </a:lnSpc>
                <a:tabLst/>
              </a:pPr>
              <a:endParaRPr lang="Arial" altLang="Arial" sz="1000" dirty="0"/>
            </a:p>
            <a:p>
              <a:pPr marL="742315" algn="l" rtl="0" eaLnBrk="0">
                <a:lnSpc>
                  <a:spcPct val="83000"/>
                </a:lnSpc>
                <a:spcBef>
                  <a:spcPts val="399"/>
                </a:spcBef>
                <a:tabLst/>
              </a:pPr>
              <a:r>
                <a:rPr sz="700" kern="0" spc="-6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号</a:t>
              </a:r>
              <a:r>
                <a:rPr sz="1000" kern="0" spc="-490" dirty="0">
                  <a:solidFill>
                    <a:srgbClr val="000000">
                      <a:alpha val="100000"/>
                    </a:srgbClr>
                  </a:solidFill>
                  <a:latin typeface="LiSu"/>
                  <a:ea typeface="LiSu"/>
                  <a:cs typeface="LiSu"/>
                </a:rPr>
                <a:t>号</a:t>
              </a:r>
              <a:r>
                <a:rPr sz="900" kern="0" spc="100" baseline="5787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出</a:t>
              </a:r>
              <a:r>
                <a:rPr sz="1200" kern="0" spc="100" baseline="434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三</a:t>
              </a:r>
              <a:r>
                <a:rPr sz="700" kern="0" spc="3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 </a:t>
              </a:r>
              <a:r>
                <a:rPr sz="1300" kern="0" spc="100" dirty="0">
                  <a:solidFill>
                    <a:srgbClr val="000000">
                      <a:alpha val="100000"/>
                    </a:srgbClr>
                  </a:solidFill>
                  <a:latin typeface="LiSu"/>
                  <a:ea typeface="LiSu"/>
                  <a:cs typeface="LiSu"/>
                </a:rPr>
                <a:t>当</a:t>
              </a:r>
              <a:endParaRPr lang="LiSu" altLang="LiSu" sz="1300" dirty="0"/>
            </a:p>
            <a:p>
              <a:pPr marL="323850" algn="l" rtl="0" eaLnBrk="0">
                <a:lnSpc>
                  <a:spcPct val="94000"/>
                </a:lnSpc>
                <a:spcBef>
                  <a:spcPts val="18"/>
                </a:spcBef>
                <a:tabLst/>
              </a:pPr>
              <a:r>
                <a:rPr sz="400" kern="0" spc="-3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精</a:t>
              </a:r>
              <a:r>
                <a:rPr sz="400" kern="0" spc="5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400" kern="0" spc="-3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品</a:t>
              </a:r>
              <a:r>
                <a:rPr sz="400" kern="0" spc="1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</a:t>
              </a:r>
              <a:r>
                <a:rPr sz="400" kern="0" spc="-3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店</a:t>
              </a:r>
              <a:endParaRPr lang="SimSun" altLang="SimSun" sz="400" dirty="0"/>
            </a:p>
          </p:txBody>
        </p:sp>
        <p:pic>
          <p:nvPicPr>
            <p:cNvPr id="120" name="picture 1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00000">
              <a:off x="2194955" y="502165"/>
              <a:ext cx="69860" cy="107944"/>
            </a:xfrm>
            <a:prstGeom prst="rect">
              <a:avLst/>
            </a:prstGeom>
          </p:spPr>
        </p:pic>
        <p:pic>
          <p:nvPicPr>
            <p:cNvPr id="122" name="picture 12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1600000">
              <a:off x="1940846" y="514852"/>
              <a:ext cx="69860" cy="95257"/>
            </a:xfrm>
            <a:prstGeom prst="rect">
              <a:avLst/>
            </a:prstGeom>
          </p:spPr>
        </p:pic>
        <p:pic>
          <p:nvPicPr>
            <p:cNvPr id="124" name="picture 12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600000">
              <a:off x="1921576" y="152956"/>
              <a:ext cx="171450" cy="101567"/>
            </a:xfrm>
            <a:prstGeom prst="rect">
              <a:avLst/>
            </a:prstGeom>
          </p:spPr>
        </p:pic>
        <p:pic>
          <p:nvPicPr>
            <p:cNvPr id="126" name="picture 12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600000">
              <a:off x="1657349" y="152956"/>
              <a:ext cx="158739" cy="101567"/>
            </a:xfrm>
            <a:prstGeom prst="rect">
              <a:avLst/>
            </a:prstGeom>
          </p:spPr>
        </p:pic>
        <p:pic>
          <p:nvPicPr>
            <p:cNvPr id="128" name="picture 12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600000">
              <a:off x="450890" y="495856"/>
              <a:ext cx="247619" cy="114254"/>
            </a:xfrm>
            <a:prstGeom prst="rect">
              <a:avLst/>
            </a:prstGeom>
          </p:spPr>
        </p:pic>
        <p:pic>
          <p:nvPicPr>
            <p:cNvPr id="130" name="picture 13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 rot="21600000">
              <a:off x="260329" y="152956"/>
              <a:ext cx="69860" cy="107944"/>
            </a:xfrm>
            <a:prstGeom prst="rect">
              <a:avLst/>
            </a:prstGeom>
          </p:spPr>
        </p:pic>
        <p:pic>
          <p:nvPicPr>
            <p:cNvPr id="132" name="picture 132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600000">
              <a:off x="533461" y="152956"/>
              <a:ext cx="69768" cy="107944"/>
            </a:xfrm>
            <a:prstGeom prst="rect">
              <a:avLst/>
            </a:prstGeom>
          </p:spPr>
        </p:pic>
        <p:pic>
          <p:nvPicPr>
            <p:cNvPr id="134" name="picture 13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 rot="21600000">
              <a:off x="2298710" y="502165"/>
              <a:ext cx="69860" cy="101635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21600000">
            <a:off x="2400259" y="5048219"/>
            <a:ext cx="3714750" cy="711243"/>
            <a:chOff x="0" y="0"/>
            <a:chExt cx="3714750" cy="711243"/>
          </a:xfrm>
        </p:grpSpPr>
        <p:pic>
          <p:nvPicPr>
            <p:cNvPr id="136" name="picture 136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1600000">
              <a:off x="0" y="0"/>
              <a:ext cx="3714750" cy="711243"/>
            </a:xfrm>
            <a:prstGeom prst="rect">
              <a:avLst/>
            </a:prstGeom>
          </p:spPr>
        </p:pic>
        <p:sp>
          <p:nvSpPr>
            <p:cNvPr id="138" name="textbox 138"/>
            <p:cNvSpPr/>
            <p:nvPr/>
          </p:nvSpPr>
          <p:spPr>
            <a:xfrm>
              <a:off x="203281" y="145475"/>
              <a:ext cx="3504565" cy="548005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341"/>
                </a:lnSpc>
                <a:tabLst/>
              </a:pPr>
              <a:endParaRPr lang="Arial" altLang="Arial" sz="100" dirty="0"/>
            </a:p>
            <a:p>
              <a:pPr marL="12700" algn="l" rtl="0" eaLnBrk="0">
                <a:lnSpc>
                  <a:spcPts val="858"/>
                </a:lnSpc>
                <a:tabLst/>
              </a:pPr>
              <a:r>
                <a:rPr sz="700" kern="0" spc="-50" baseline="-8874" dirty="0">
                  <a:solidFill>
                    <a:srgbClr val="3E392A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志</a:t>
              </a:r>
              <a:r>
                <a:rPr sz="400" kern="0" spc="200" dirty="0">
                  <a:solidFill>
                    <a:srgbClr val="3E392A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700" kern="0" spc="-50" baseline="-8874" dirty="0">
                  <a:solidFill>
                    <a:srgbClr val="827847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盘</a:t>
              </a:r>
              <a:r>
                <a:rPr sz="400" kern="0" spc="140" dirty="0">
                  <a:solidFill>
                    <a:srgbClr val="827847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400" kern="0" spc="0" baseline="62602" dirty="0">
                  <a:solidFill>
                    <a:srgbClr val="E8C903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428</a:t>
              </a:r>
              <a:endParaRPr lang="SimSun" altLang="SimSun" sz="400" baseline="62602" dirty="0"/>
            </a:p>
            <a:p>
              <a:pPr algn="l" rtl="0" eaLnBrk="0">
                <a:lnSpc>
                  <a:spcPct val="112000"/>
                </a:lnSpc>
                <a:tabLst/>
              </a:pPr>
              <a:endParaRPr lang="Arial" altLang="Arial" sz="1000" dirty="0"/>
            </a:p>
            <a:p>
              <a:pPr marL="1974214" algn="l" rtl="0" eaLnBrk="0">
                <a:lnSpc>
                  <a:spcPts val="852"/>
                </a:lnSpc>
                <a:spcBef>
                  <a:spcPts val="192"/>
                </a:spcBef>
                <a:tabLst/>
              </a:pPr>
              <a:r>
                <a:rPr sz="600" kern="0" spc="-30" dirty="0">
                  <a:solidFill>
                    <a:srgbClr val="8A8358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与</a:t>
              </a:r>
              <a:r>
                <a:rPr sz="600" kern="0" spc="-30" dirty="0">
                  <a:solidFill>
                    <a:srgbClr val="8C855D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离</a:t>
              </a:r>
              <a:r>
                <a:rPr sz="600" kern="0" spc="20" dirty="0">
                  <a:solidFill>
                    <a:srgbClr val="8C855D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600" kern="0" spc="-3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盘</a:t>
              </a:r>
              <a:endParaRPr lang="SimSun" altLang="SimSun" sz="600" dirty="0"/>
            </a:p>
            <a:p>
              <a:pPr algn="l" rtl="0" eaLnBrk="0">
                <a:lnSpc>
                  <a:spcPct val="151000"/>
                </a:lnSpc>
                <a:tabLst/>
              </a:pPr>
              <a:endParaRPr lang="Arial" altLang="Arial" sz="100" dirty="0"/>
            </a:p>
            <a:p>
              <a:pPr algn="r" rtl="0" eaLnBrk="0">
                <a:lnSpc>
                  <a:spcPct val="95000"/>
                </a:lnSpc>
                <a:spcBef>
                  <a:spcPts val="1"/>
                </a:spcBef>
                <a:tabLst/>
              </a:pPr>
              <a:r>
                <a:rPr sz="6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4层甲板</a:t>
              </a:r>
              <a:endParaRPr lang="SimHei" altLang="SimHei" sz="600" dirty="0"/>
            </a:p>
          </p:txBody>
        </p:sp>
        <p:pic>
          <p:nvPicPr>
            <p:cNvPr id="140" name="picture 140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 rot="21600000">
              <a:off x="1809780" y="463600"/>
              <a:ext cx="254020" cy="95257"/>
            </a:xfrm>
            <a:prstGeom prst="rect">
              <a:avLst/>
            </a:prstGeom>
          </p:spPr>
        </p:pic>
        <p:pic>
          <p:nvPicPr>
            <p:cNvPr id="142" name="picture 142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 rot="21600000">
              <a:off x="222290" y="463600"/>
              <a:ext cx="57150" cy="95257"/>
            </a:xfrm>
            <a:prstGeom prst="rect">
              <a:avLst/>
            </a:prstGeom>
          </p:spPr>
        </p:pic>
        <p:pic>
          <p:nvPicPr>
            <p:cNvPr id="144" name="picture 144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 rot="21600000">
              <a:off x="1911370" y="171450"/>
              <a:ext cx="57150" cy="76260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 rot="21600000">
            <a:off x="2571709" y="2432029"/>
            <a:ext cx="3000314" cy="698487"/>
            <a:chOff x="0" y="0"/>
            <a:chExt cx="3000314" cy="698487"/>
          </a:xfrm>
        </p:grpSpPr>
        <p:pic>
          <p:nvPicPr>
            <p:cNvPr id="146" name="picture 14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 rot="21600000">
              <a:off x="0" y="0"/>
              <a:ext cx="2781330" cy="698487"/>
            </a:xfrm>
            <a:prstGeom prst="rect">
              <a:avLst/>
            </a:prstGeom>
          </p:spPr>
        </p:pic>
        <p:sp>
          <p:nvSpPr>
            <p:cNvPr id="148" name="textbox 148"/>
            <p:cNvSpPr/>
            <p:nvPr/>
          </p:nvSpPr>
          <p:spPr>
            <a:xfrm>
              <a:off x="165150" y="49539"/>
              <a:ext cx="2847975" cy="643890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83826"/>
                </a:lnSpc>
                <a:tabLst/>
              </a:pPr>
              <a:endParaRPr lang="Arial" altLang="Arial" sz="100" dirty="0"/>
            </a:p>
            <a:p>
              <a:pPr marL="469900" algn="l" rtl="0" eaLnBrk="0">
                <a:lnSpc>
                  <a:spcPct val="77000"/>
                </a:lnSpc>
                <a:tabLst/>
              </a:pPr>
              <a:r>
                <a:rPr sz="300" kern="0" spc="-10" dirty="0">
                  <a:solidFill>
                    <a:srgbClr val="FFFFFF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HRRSE</a:t>
              </a:r>
              <a:endParaRPr lang="Times New Roman" altLang="Times New Roman" sz="300" dirty="0"/>
            </a:p>
            <a:p>
              <a:pPr marL="450850" algn="l" rtl="0" eaLnBrk="0">
                <a:lnSpc>
                  <a:spcPct val="97000"/>
                </a:lnSpc>
                <a:spcBef>
                  <a:spcPts val="96"/>
                </a:spcBef>
                <a:tabLst/>
              </a:pPr>
              <a:r>
                <a:rPr sz="3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4</a:t>
              </a:r>
              <a:r>
                <a:rPr sz="300" kern="0" spc="-4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3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8</a:t>
              </a:r>
              <a:r>
                <a:rPr sz="300" kern="0" spc="-4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3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7</a:t>
              </a:r>
              <a:r>
                <a:rPr sz="300" kern="0" spc="-3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3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酒</a:t>
              </a:r>
              <a:r>
                <a:rPr sz="300" kern="0" spc="-3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3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吨</a:t>
              </a:r>
              <a:endParaRPr lang="SimHei" altLang="SimHei" sz="300" dirty="0"/>
            </a:p>
            <a:p>
              <a:pPr marL="12700" algn="l" rtl="0" eaLnBrk="0">
                <a:lnSpc>
                  <a:spcPct val="97000"/>
                </a:lnSpc>
                <a:spcBef>
                  <a:spcPts val="608"/>
                </a:spcBef>
                <a:tabLst/>
              </a:pPr>
              <a:r>
                <a:rPr sz="400" kern="0" spc="-3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器</a:t>
              </a:r>
              <a:r>
                <a:rPr sz="4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endParaRPr lang="SimHei" altLang="SimHei" sz="400" dirty="0"/>
            </a:p>
            <a:p>
              <a:pPr marL="1225550" algn="l" rtl="0" eaLnBrk="0">
                <a:lnSpc>
                  <a:spcPts val="696"/>
                </a:lnSpc>
                <a:spcBef>
                  <a:spcPts val="1213"/>
                </a:spcBef>
                <a:tabLst/>
              </a:pPr>
              <a:r>
                <a:rPr sz="200" kern="0" spc="1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707       705</a:t>
              </a:r>
              <a:r>
                <a:rPr sz="200" kern="0" spc="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        </a:t>
              </a:r>
              <a:r>
                <a:rPr sz="200" kern="0" spc="1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703        701</a:t>
              </a:r>
              <a:endParaRPr lang="SimSun" altLang="SimSun" sz="200" dirty="0"/>
            </a:p>
            <a:p>
              <a:pPr algn="l" rtl="0" eaLnBrk="0">
                <a:lnSpc>
                  <a:spcPct val="132000"/>
                </a:lnSpc>
                <a:tabLst/>
              </a:pPr>
              <a:endParaRPr lang="Arial" altLang="Arial" sz="300" dirty="0"/>
            </a:p>
            <a:p>
              <a:pPr algn="r" rtl="0" eaLnBrk="0">
                <a:lnSpc>
                  <a:spcPct val="95000"/>
                </a:lnSpc>
                <a:spcBef>
                  <a:spcPts val="2"/>
                </a:spcBef>
                <a:tabLst/>
              </a:pPr>
              <a:r>
                <a:rPr sz="6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7层甲板</a:t>
              </a:r>
              <a:endParaRPr lang="SimHei" altLang="SimHei" sz="600" dirty="0"/>
            </a:p>
          </p:txBody>
        </p:sp>
        <p:pic>
          <p:nvPicPr>
            <p:cNvPr id="150" name="picture 150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 rot="21600000">
              <a:off x="233375" y="222267"/>
              <a:ext cx="107899" cy="57127"/>
            </a:xfrm>
            <a:prstGeom prst="rect">
              <a:avLst/>
            </a:prstGeom>
          </p:spPr>
        </p:pic>
        <p:pic>
          <p:nvPicPr>
            <p:cNvPr id="152" name="picture 152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 rot="21600000">
              <a:off x="184160" y="165140"/>
              <a:ext cx="158739" cy="50749"/>
            </a:xfrm>
            <a:prstGeom prst="rect">
              <a:avLst/>
            </a:prstGeom>
          </p:spPr>
        </p:pic>
        <p:pic>
          <p:nvPicPr>
            <p:cNvPr id="154" name="picture 154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 rot="21600000">
              <a:off x="533461" y="158762"/>
              <a:ext cx="63459" cy="101636"/>
            </a:xfrm>
            <a:prstGeom prst="rect">
              <a:avLst/>
            </a:prstGeom>
          </p:spPr>
        </p:pic>
      </p:grpSp>
      <p:pic>
        <p:nvPicPr>
          <p:cNvPr id="156" name="picture 15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 rot="21600000">
            <a:off x="2603530" y="1517653"/>
            <a:ext cx="2660629" cy="761992"/>
          </a:xfrm>
          <a:prstGeom prst="rect">
            <a:avLst/>
          </a:prstGeom>
        </p:spPr>
      </p:pic>
      <p:sp>
        <p:nvSpPr>
          <p:cNvPr id="158" name="textbox 158"/>
          <p:cNvSpPr/>
          <p:nvPr/>
        </p:nvSpPr>
        <p:spPr>
          <a:xfrm>
            <a:off x="6146588" y="1671432"/>
            <a:ext cx="1036955" cy="18719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3970" algn="l" rtl="0" eaLnBrk="0">
              <a:lnSpc>
                <a:spcPts val="849"/>
              </a:lnSpc>
              <a:tabLst/>
            </a:pPr>
            <a:r>
              <a:rPr sz="700" b="1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无极套房</a:t>
            </a:r>
            <a:endParaRPr lang="SimHei" altLang="SimHei" sz="700" dirty="0"/>
          </a:p>
          <a:p>
            <a:pPr marL="12700" algn="l" rtl="0" eaLnBrk="0">
              <a:lnSpc>
                <a:spcPts val="849"/>
              </a:lnSpc>
              <a:spcBef>
                <a:spcPts val="411"/>
              </a:spcBef>
              <a:tabLst/>
            </a:pPr>
            <a:r>
              <a:rPr sz="7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船东套房</a:t>
            </a:r>
            <a:endParaRPr lang="SimHei" altLang="SimHei" sz="700" dirty="0"/>
          </a:p>
          <a:p>
            <a:pPr marL="13970" algn="l" rtl="0" eaLnBrk="0">
              <a:lnSpc>
                <a:spcPct val="91000"/>
              </a:lnSpc>
              <a:spcBef>
                <a:spcPts val="386"/>
              </a:spcBef>
              <a:tabLst/>
            </a:pPr>
            <a:r>
              <a:rPr sz="700" b="1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顶层阳台套房</a:t>
            </a:r>
            <a:endParaRPr lang="SimHei" altLang="SimHei" sz="700" dirty="0"/>
          </a:p>
          <a:p>
            <a:pPr marL="13970" algn="l" rtl="0" eaLnBrk="0">
              <a:lnSpc>
                <a:spcPts val="1150"/>
              </a:lnSpc>
              <a:tabLst/>
            </a:pPr>
            <a:r>
              <a:rPr sz="700" b="1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皇冠阳台套房</a:t>
            </a:r>
            <a:endParaRPr lang="SimHei" altLang="SimHei" sz="700" dirty="0"/>
          </a:p>
          <a:p>
            <a:pPr marL="13970" algn="l" rtl="0" eaLnBrk="0">
              <a:lnSpc>
                <a:spcPts val="1299"/>
              </a:lnSpc>
              <a:tabLst/>
            </a:pPr>
            <a:r>
              <a:rPr sz="700" b="1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豪华阳台套房</a:t>
            </a:r>
            <a:endParaRPr lang="SimHei" altLang="SimHei" sz="700" dirty="0"/>
          </a:p>
          <a:p>
            <a:pPr marL="13970" algn="l" rtl="0" eaLnBrk="0">
              <a:lnSpc>
                <a:spcPts val="1150"/>
              </a:lnSpc>
              <a:tabLst/>
            </a:pPr>
            <a:r>
              <a:rPr sz="700" b="1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经典阳台套房</a:t>
            </a:r>
            <a:endParaRPr lang="SimHei" altLang="SimHei" sz="700" dirty="0"/>
          </a:p>
          <a:p>
            <a:pPr marL="13970" algn="l" rtl="0" eaLnBrk="0">
              <a:lnSpc>
                <a:spcPts val="1299"/>
              </a:lnSpc>
              <a:tabLst/>
            </a:pPr>
            <a:r>
              <a:rPr sz="700" b="1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极地探索套房</a:t>
            </a:r>
            <a:endParaRPr lang="SimSun" altLang="SimSun" sz="700" dirty="0"/>
          </a:p>
          <a:p>
            <a:pPr marL="13970" algn="l" rtl="0" eaLnBrk="0">
              <a:lnSpc>
                <a:spcPts val="1150"/>
              </a:lnSpc>
              <a:tabLst/>
            </a:pPr>
            <a:r>
              <a:rPr sz="700" b="1" kern="0" spc="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极地探索三人舱</a:t>
            </a:r>
            <a:endParaRPr lang="SimSun" altLang="SimSun" sz="700" dirty="0"/>
          </a:p>
          <a:p>
            <a:pPr marL="13970" algn="l" rtl="0" eaLnBrk="0">
              <a:lnSpc>
                <a:spcPts val="1250"/>
              </a:lnSpc>
              <a:tabLst/>
            </a:pPr>
            <a:r>
              <a:rPr sz="700" b="1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单人全景套房</a:t>
            </a:r>
            <a:endParaRPr lang="SimHei" altLang="SimHei" sz="700" dirty="0"/>
          </a:p>
          <a:p>
            <a:pPr marL="13970" algn="l" rtl="0" eaLnBrk="0">
              <a:lnSpc>
                <a:spcPts val="863"/>
              </a:lnSpc>
              <a:spcBef>
                <a:spcPts val="553"/>
              </a:spcBef>
              <a:tabLst/>
            </a:pPr>
            <a:r>
              <a:rPr sz="700" b="1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阳台</a:t>
            </a:r>
            <a:endParaRPr lang="SimHei" altLang="SimHei" sz="700" dirty="0"/>
          </a:p>
          <a:p>
            <a:pPr marL="13970" algn="l" rtl="0" eaLnBrk="0">
              <a:lnSpc>
                <a:spcPts val="849"/>
              </a:lnSpc>
              <a:spcBef>
                <a:spcPts val="172"/>
              </a:spcBef>
              <a:tabLst/>
            </a:pPr>
            <a:r>
              <a:rPr sz="700" b="1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连通房</a:t>
            </a:r>
            <a:endParaRPr lang="SimHei" altLang="SimHei" sz="700" dirty="0"/>
          </a:p>
          <a:p>
            <a:pPr marL="12700" algn="l" rtl="0" eaLnBrk="0">
              <a:lnSpc>
                <a:spcPct val="99000"/>
              </a:lnSpc>
              <a:spcBef>
                <a:spcPts val="112"/>
              </a:spcBef>
              <a:tabLst/>
            </a:pPr>
            <a:r>
              <a:rPr sz="600" b="1" i="1" kern="0" spc="-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无障碍舱房(如有需要，请联系您</a:t>
            </a:r>
            <a:r>
              <a:rPr sz="600" kern="0" spc="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600" b="1" i="1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的旅行藏问)</a:t>
            </a:r>
            <a:endParaRPr lang="SimSun" altLang="SimSun" sz="600" dirty="0"/>
          </a:p>
        </p:txBody>
      </p:sp>
      <p:sp>
        <p:nvSpPr>
          <p:cNvPr id="160" name="textbox 160"/>
          <p:cNvSpPr/>
          <p:nvPr/>
        </p:nvSpPr>
        <p:spPr>
          <a:xfrm>
            <a:off x="2654289" y="7381504"/>
            <a:ext cx="3450590" cy="2108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150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4000"/>
              </a:lnSpc>
              <a:tabLst/>
            </a:pPr>
            <a:r>
              <a:rPr sz="600" kern="0" spc="-10" baseline="8681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更</a:t>
            </a:r>
            <a:r>
              <a:rPr sz="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600" kern="0" spc="-10" baseline="8681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衣</a:t>
            </a:r>
            <a:r>
              <a:rPr sz="3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600" kern="0" spc="-10" baseline="8681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室</a:t>
            </a:r>
            <a:r>
              <a:rPr sz="600" kern="0" spc="-10" baseline="8681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B</a:t>
            </a:r>
            <a:r>
              <a:rPr sz="300" kern="0" spc="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r>
              <a:rPr sz="6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2层甲板</a:t>
            </a:r>
            <a:endParaRPr lang="SimSun" altLang="SimSun" sz="600" dirty="0"/>
          </a:p>
          <a:p>
            <a:pPr algn="l" rtl="0" eaLnBrk="0">
              <a:lnSpc>
                <a:spcPct val="131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4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能安超要陆口</a:t>
            </a:r>
            <a:endParaRPr lang="SimHei" altLang="SimHei" sz="400" dirty="0"/>
          </a:p>
        </p:txBody>
      </p:sp>
      <p:sp>
        <p:nvSpPr>
          <p:cNvPr id="162" name="textbox 162"/>
          <p:cNvSpPr/>
          <p:nvPr/>
        </p:nvSpPr>
        <p:spPr>
          <a:xfrm>
            <a:off x="2324100" y="6745404"/>
            <a:ext cx="3028950" cy="965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24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>
                <a:tab pos="288925" algn="l"/>
                <a:tab pos="3015614" algn="l"/>
              </a:tabLst>
            </a:pPr>
            <a:r>
              <a:rPr sz="400" u="sng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	</a:t>
            </a:r>
            <a:r>
              <a:rPr sz="400" i="1" u="sng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格</a:t>
            </a:r>
            <a:r>
              <a:rPr sz="400" u="sng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400" i="1" u="sng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皮</a:t>
            </a:r>
            <a:r>
              <a:rPr sz="400" u="sng" kern="0" spc="-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400" i="1" u="sng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短</a:t>
            </a:r>
            <a:r>
              <a:rPr sz="400" u="sng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400" i="1" u="sng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置</a:t>
            </a:r>
            <a:r>
              <a:rPr sz="400" u="sng" kern="0" spc="-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400" i="1" u="sng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站</a:t>
            </a:r>
            <a:r>
              <a:rPr sz="400" u="sng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400" i="1" u="sng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口</a:t>
            </a:r>
            <a:r>
              <a:rPr sz="400" u="sng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	</a:t>
            </a:r>
            <a:endParaRPr lang="SimHei" altLang="SimHei" sz="400" dirty="0"/>
          </a:p>
        </p:txBody>
      </p:sp>
      <p:sp>
        <p:nvSpPr>
          <p:cNvPr id="164" name="textbox 164"/>
          <p:cNvSpPr/>
          <p:nvPr/>
        </p:nvSpPr>
        <p:spPr>
          <a:xfrm>
            <a:off x="2889747" y="5489892"/>
            <a:ext cx="1304289" cy="130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813"/>
              </a:lnSpc>
              <a:tabLst/>
            </a:pPr>
            <a:r>
              <a:rPr sz="300" kern="0" spc="0" baseline="74965" dirty="0">
                <a:solidFill>
                  <a:srgbClr val="E7D002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425</a:t>
            </a:r>
            <a:r>
              <a:rPr sz="100" kern="0" spc="0" dirty="0">
                <a:solidFill>
                  <a:srgbClr val="E7D002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</a:t>
            </a:r>
            <a:r>
              <a:rPr sz="1000" kern="0" spc="-220" baseline="-13972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出</a:t>
            </a: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                           </a:t>
            </a:r>
            <a:r>
              <a:rPr sz="600" kern="0" spc="130" baseline="-14605" dirty="0">
                <a:solidFill>
                  <a:srgbClr val="534E3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会</a:t>
            </a:r>
            <a:endParaRPr lang="SimHei" altLang="SimHei" sz="600" baseline="-14605" dirty="0"/>
          </a:p>
        </p:txBody>
      </p:sp>
      <p:pic>
        <p:nvPicPr>
          <p:cNvPr id="166" name="picture 166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 rot="21600000">
            <a:off x="4013210" y="5511820"/>
            <a:ext cx="57150" cy="88879"/>
          </a:xfrm>
          <a:prstGeom prst="rect">
            <a:avLst/>
          </a:prstGeom>
        </p:spPr>
      </p:pic>
      <p:pic>
        <p:nvPicPr>
          <p:cNvPr id="168" name="picture 16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 rot="21600000">
            <a:off x="3086099" y="5511820"/>
            <a:ext cx="63459" cy="95257"/>
          </a:xfrm>
          <a:prstGeom prst="rect">
            <a:avLst/>
          </a:prstGeom>
        </p:spPr>
      </p:pic>
      <p:sp>
        <p:nvSpPr>
          <p:cNvPr id="170" name="textbox 170"/>
          <p:cNvSpPr/>
          <p:nvPr/>
        </p:nvSpPr>
        <p:spPr>
          <a:xfrm>
            <a:off x="3086069" y="2935447"/>
            <a:ext cx="243204" cy="1911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683"/>
              </a:lnSpc>
              <a:tabLst/>
            </a:pPr>
            <a:endParaRPr lang="Arial" altLang="Arial" sz="100" dirty="0"/>
          </a:p>
          <a:p>
            <a:pPr marL="12700" indent="107950" algn="l" rtl="0" eaLnBrk="0">
              <a:lnSpc>
                <a:spcPct val="117000"/>
              </a:lnSpc>
              <a:tabLst/>
            </a:pPr>
            <a:r>
              <a:rPr sz="3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水</a:t>
            </a:r>
            <a:r>
              <a:rPr sz="300" kern="0" spc="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疗</a:t>
            </a:r>
            <a:r>
              <a:rPr sz="3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3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健</a:t>
            </a:r>
            <a:r>
              <a:rPr sz="3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身</a:t>
            </a:r>
            <a:r>
              <a:rPr sz="3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3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房</a:t>
            </a:r>
            <a:endParaRPr lang="SimSun" altLang="SimSun" sz="300" dirty="0"/>
          </a:p>
          <a:p>
            <a:pPr marL="120650" algn="l" rtl="0" eaLnBrk="0">
              <a:lnSpc>
                <a:spcPts val="399"/>
              </a:lnSpc>
              <a:spcBef>
                <a:spcPts val="61"/>
              </a:spcBef>
              <a:tabLst/>
            </a:pPr>
            <a:r>
              <a:rPr sz="3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中</a:t>
            </a:r>
            <a:r>
              <a:rPr sz="3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心</a:t>
            </a:r>
            <a:endParaRPr lang="SimHei" altLang="SimHei" sz="300" dirty="0"/>
          </a:p>
        </p:txBody>
      </p:sp>
      <p:sp>
        <p:nvSpPr>
          <p:cNvPr id="172" name="textbox 172"/>
          <p:cNvSpPr/>
          <p:nvPr/>
        </p:nvSpPr>
        <p:spPr>
          <a:xfrm>
            <a:off x="2882890" y="6380243"/>
            <a:ext cx="295275" cy="147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964"/>
              </a:lnSpc>
              <a:tabLst/>
            </a:pPr>
            <a:r>
              <a:rPr sz="7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出</a:t>
            </a:r>
            <a:r>
              <a:rPr sz="7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出</a:t>
            </a:r>
            <a:endParaRPr lang="SimHei" altLang="SimHei" sz="600" dirty="0"/>
          </a:p>
        </p:txBody>
      </p:sp>
      <p:sp>
        <p:nvSpPr>
          <p:cNvPr id="174" name="textbox 174"/>
          <p:cNvSpPr/>
          <p:nvPr/>
        </p:nvSpPr>
        <p:spPr>
          <a:xfrm>
            <a:off x="2762737" y="3732302"/>
            <a:ext cx="294004" cy="1479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964"/>
              </a:lnSpc>
              <a:tabLst/>
            </a:pPr>
            <a:r>
              <a:rPr sz="400" kern="0" spc="-20" baseline="36880" dirty="0">
                <a:solidFill>
                  <a:srgbClr val="844153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627</a:t>
            </a:r>
            <a:r>
              <a:rPr sz="200" kern="0" spc="10" dirty="0">
                <a:solidFill>
                  <a:srgbClr val="844153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900" kern="0" spc="-20" baseline="-18334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图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400" kern="0" spc="-20" baseline="62924" dirty="0">
                <a:solidFill>
                  <a:srgbClr val="E6C70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623</a:t>
            </a:r>
            <a:endParaRPr lang="SimSun" altLang="SimSun" sz="400" baseline="62924" dirty="0"/>
          </a:p>
        </p:txBody>
      </p:sp>
      <p:pic>
        <p:nvPicPr>
          <p:cNvPr id="176" name="picture 176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 rot="21600000">
            <a:off x="3378210" y="3371850"/>
            <a:ext cx="247619" cy="101567"/>
          </a:xfrm>
          <a:prstGeom prst="rect">
            <a:avLst/>
          </a:prstGeom>
        </p:spPr>
      </p:pic>
      <p:sp>
        <p:nvSpPr>
          <p:cNvPr id="178" name="textbox 178"/>
          <p:cNvSpPr/>
          <p:nvPr/>
        </p:nvSpPr>
        <p:spPr>
          <a:xfrm>
            <a:off x="3079760" y="6045222"/>
            <a:ext cx="257809" cy="1377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45000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前台</a:t>
            </a:r>
            <a:endParaRPr lang="SimHei" altLang="SimHei" sz="600" dirty="0"/>
          </a:p>
        </p:txBody>
      </p:sp>
      <p:pic>
        <p:nvPicPr>
          <p:cNvPr id="180" name="picture 18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 rot="21600000">
            <a:off x="3092460" y="6057922"/>
            <a:ext cx="63459" cy="101567"/>
          </a:xfrm>
          <a:prstGeom prst="rect">
            <a:avLst/>
          </a:prstGeom>
        </p:spPr>
      </p:pic>
      <p:sp>
        <p:nvSpPr>
          <p:cNvPr id="182" name="textbox 182"/>
          <p:cNvSpPr/>
          <p:nvPr/>
        </p:nvSpPr>
        <p:spPr>
          <a:xfrm>
            <a:off x="2005976" y="7145787"/>
            <a:ext cx="210184" cy="1549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51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400" i="1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橡皮数-</a:t>
            </a:r>
            <a:endParaRPr lang="SimSun" altLang="SimSun" sz="400" dirty="0"/>
          </a:p>
          <a:p>
            <a:pPr marL="19050" algn="l" rtl="0" eaLnBrk="0">
              <a:lnSpc>
                <a:spcPct val="96000"/>
              </a:lnSpc>
              <a:spcBef>
                <a:spcPts val="102"/>
              </a:spcBef>
              <a:tabLst/>
            </a:pPr>
            <a:r>
              <a:rPr sz="400" kern="0" spc="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登陆口</a:t>
            </a:r>
            <a:endParaRPr lang="SimSun" altLang="SimSun" sz="400" dirty="0"/>
          </a:p>
        </p:txBody>
      </p:sp>
      <p:sp>
        <p:nvSpPr>
          <p:cNvPr id="184" name="textbox 184"/>
          <p:cNvSpPr/>
          <p:nvPr/>
        </p:nvSpPr>
        <p:spPr>
          <a:xfrm>
            <a:off x="5257769" y="2136131"/>
            <a:ext cx="290195" cy="1130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19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6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8层甲板</a:t>
            </a:r>
            <a:endParaRPr lang="SimHei" altLang="SimHei" sz="600" dirty="0"/>
          </a:p>
        </p:txBody>
      </p:sp>
      <p:sp>
        <p:nvSpPr>
          <p:cNvPr id="186" name="textbox 186"/>
          <p:cNvSpPr/>
          <p:nvPr/>
        </p:nvSpPr>
        <p:spPr>
          <a:xfrm>
            <a:off x="5816559" y="6505188"/>
            <a:ext cx="287654" cy="1123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14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6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3层甲板</a:t>
            </a:r>
            <a:endParaRPr lang="SimSun" altLang="SimSun" sz="600" dirty="0"/>
          </a:p>
        </p:txBody>
      </p:sp>
      <p:sp>
        <p:nvSpPr>
          <p:cNvPr id="188" name="textbox 188"/>
          <p:cNvSpPr/>
          <p:nvPr/>
        </p:nvSpPr>
        <p:spPr>
          <a:xfrm>
            <a:off x="4006870" y="5187972"/>
            <a:ext cx="173989" cy="133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849"/>
              </a:lnSpc>
              <a:tabLst/>
            </a:pPr>
            <a:r>
              <a:rPr sz="900" kern="0" spc="-90" baseline="-32423" dirty="0">
                <a:solidFill>
                  <a:srgbClr val="412D2F">
                    <a:alpha val="100000"/>
                  </a:srgbClr>
                </a:solidFill>
                <a:latin typeface="LiSu"/>
                <a:ea typeface="LiSu"/>
                <a:cs typeface="LiSu"/>
              </a:rPr>
              <a:t>虚</a:t>
            </a:r>
            <a:r>
              <a:rPr sz="600" kern="0" spc="50" dirty="0">
                <a:solidFill>
                  <a:srgbClr val="412D2F">
                    <a:alpha val="100000"/>
                  </a:srgbClr>
                </a:solidFill>
                <a:latin typeface="LiSu"/>
                <a:ea typeface="LiSu"/>
                <a:cs typeface="LiSu"/>
              </a:rPr>
              <a:t> </a:t>
            </a:r>
            <a:r>
              <a:rPr sz="400" kern="0" spc="0" baseline="44246" dirty="0">
                <a:solidFill>
                  <a:srgbClr val="E8C903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416</a:t>
            </a:r>
            <a:endParaRPr lang="SimHei" altLang="SimHei" sz="400" baseline="44246" dirty="0"/>
          </a:p>
        </p:txBody>
      </p:sp>
      <p:sp>
        <p:nvSpPr>
          <p:cNvPr id="190" name="textbox 190"/>
          <p:cNvSpPr/>
          <p:nvPr/>
        </p:nvSpPr>
        <p:spPr>
          <a:xfrm>
            <a:off x="2609850" y="6388123"/>
            <a:ext cx="161289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894"/>
              </a:lnSpc>
              <a:tabLst/>
            </a:pPr>
            <a:r>
              <a:rPr sz="1000" kern="0" spc="0" baseline="-27641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出</a:t>
            </a:r>
            <a:r>
              <a:rPr sz="500" kern="0" spc="0" baseline="28058" dirty="0">
                <a:solidFill>
                  <a:srgbClr val="B3C831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329</a:t>
            </a:r>
            <a:endParaRPr lang="SimSun" altLang="SimSun" sz="500" baseline="28058" dirty="0"/>
          </a:p>
        </p:txBody>
      </p:sp>
      <p:sp>
        <p:nvSpPr>
          <p:cNvPr id="192" name="textbox 192"/>
          <p:cNvSpPr/>
          <p:nvPr/>
        </p:nvSpPr>
        <p:spPr>
          <a:xfrm>
            <a:off x="2984479" y="5200660"/>
            <a:ext cx="161289" cy="1263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794"/>
              </a:lnSpc>
              <a:tabLst/>
            </a:pPr>
            <a:r>
              <a:rPr sz="700" kern="0" spc="-10" baseline="-189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应</a:t>
            </a:r>
            <a:r>
              <a:rPr sz="400" kern="0" spc="1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400" kern="0" spc="-10" baseline="45056" dirty="0">
                <a:solidFill>
                  <a:srgbClr val="E8C903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422</a:t>
            </a:r>
            <a:endParaRPr lang="SimSun" altLang="SimSun" sz="400" baseline="45056" dirty="0"/>
          </a:p>
        </p:txBody>
      </p:sp>
      <p:sp>
        <p:nvSpPr>
          <p:cNvPr id="194" name="textbox 194"/>
          <p:cNvSpPr/>
          <p:nvPr/>
        </p:nvSpPr>
        <p:spPr>
          <a:xfrm rot="5400000">
            <a:off x="2915624" y="3409564"/>
            <a:ext cx="108585" cy="1854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84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400" kern="0" spc="10" dirty="0">
                <a:solidFill>
                  <a:srgbClr val="E6C70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634</a:t>
            </a:r>
            <a:endParaRPr lang="SimSun" altLang="SimSun" sz="400" dirty="0"/>
          </a:p>
          <a:p>
            <a:pPr algn="l" rtl="0" eaLnBrk="0">
              <a:lnSpc>
                <a:spcPct val="121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400" kern="0" spc="10" dirty="0">
                <a:solidFill>
                  <a:srgbClr val="E8C903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636</a:t>
            </a:r>
            <a:endParaRPr lang="SimSun" altLang="SimSun" sz="400" dirty="0"/>
          </a:p>
        </p:txBody>
      </p:sp>
      <p:sp>
        <p:nvSpPr>
          <p:cNvPr id="196" name="textbox 196"/>
          <p:cNvSpPr/>
          <p:nvPr/>
        </p:nvSpPr>
        <p:spPr>
          <a:xfrm>
            <a:off x="3194060" y="6942990"/>
            <a:ext cx="234950" cy="83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12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4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更</a:t>
            </a:r>
            <a:r>
              <a:rPr sz="4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衣</a:t>
            </a:r>
            <a:r>
              <a:rPr sz="4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4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室A</a:t>
            </a:r>
            <a:endParaRPr lang="SimSun" altLang="SimSun" sz="400" dirty="0"/>
          </a:p>
        </p:txBody>
      </p:sp>
      <p:sp>
        <p:nvSpPr>
          <p:cNvPr id="198" name="textbox 198"/>
          <p:cNvSpPr/>
          <p:nvPr/>
        </p:nvSpPr>
        <p:spPr>
          <a:xfrm>
            <a:off x="2736860" y="2827785"/>
            <a:ext cx="200660" cy="844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84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4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广捕室</a:t>
            </a:r>
            <a:endParaRPr lang="SimHei" altLang="SimHei" sz="400" dirty="0"/>
          </a:p>
        </p:txBody>
      </p:sp>
      <p:sp>
        <p:nvSpPr>
          <p:cNvPr id="200" name="textbox 200"/>
          <p:cNvSpPr/>
          <p:nvPr/>
        </p:nvSpPr>
        <p:spPr>
          <a:xfrm rot="5400000">
            <a:off x="3782098" y="6002865"/>
            <a:ext cx="161289" cy="1066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0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542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●322</a:t>
            </a:r>
            <a:endParaRPr lang="SimSun" altLang="SimSun" sz="400" dirty="0"/>
          </a:p>
        </p:txBody>
      </p:sp>
      <p:sp>
        <p:nvSpPr>
          <p:cNvPr id="202" name="textbox 202"/>
          <p:cNvSpPr/>
          <p:nvPr/>
        </p:nvSpPr>
        <p:spPr>
          <a:xfrm>
            <a:off x="3505230" y="6460190"/>
            <a:ext cx="148589" cy="83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81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极 地</a:t>
            </a:r>
            <a:endParaRPr lang="SimSun" altLang="SimSun" sz="400" dirty="0"/>
          </a:p>
        </p:txBody>
      </p:sp>
      <p:pic>
        <p:nvPicPr>
          <p:cNvPr id="204" name="picture 20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21600000">
            <a:off x="3092460" y="3467108"/>
            <a:ext cx="63459" cy="95257"/>
          </a:xfrm>
          <a:prstGeom prst="rect">
            <a:avLst/>
          </a:prstGeom>
        </p:spPr>
      </p:pic>
      <p:pic>
        <p:nvPicPr>
          <p:cNvPr id="206" name="picture 206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rot="21600000">
            <a:off x="3092460" y="3759189"/>
            <a:ext cx="63459" cy="95257"/>
          </a:xfrm>
          <a:prstGeom prst="rect">
            <a:avLst/>
          </a:prstGeom>
        </p:spPr>
      </p:pic>
      <p:sp>
        <p:nvSpPr>
          <p:cNvPr id="208" name="textbox 208"/>
          <p:cNvSpPr/>
          <p:nvPr/>
        </p:nvSpPr>
        <p:spPr>
          <a:xfrm>
            <a:off x="4514818" y="2535702"/>
            <a:ext cx="97155" cy="762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399"/>
              </a:lnSpc>
              <a:tabLst/>
            </a:pPr>
            <a:r>
              <a:rPr sz="300" kern="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面</a:t>
            </a:r>
            <a:r>
              <a:rPr sz="300" kern="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年</a:t>
            </a:r>
            <a:endParaRPr lang="SimSun" altLang="SimSun" sz="300" dirty="0"/>
          </a:p>
        </p:txBody>
      </p:sp>
      <p:sp>
        <p:nvSpPr>
          <p:cNvPr id="210" name="textbox 210"/>
          <p:cNvSpPr/>
          <p:nvPr/>
        </p:nvSpPr>
        <p:spPr>
          <a:xfrm rot="5400000">
            <a:off x="4365635" y="5198155"/>
            <a:ext cx="110489" cy="901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3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E8C903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410</a:t>
            </a:r>
            <a:endParaRPr lang="SimHei" altLang="SimHei" sz="400" dirty="0"/>
          </a:p>
        </p:txBody>
      </p:sp>
      <p:sp>
        <p:nvSpPr>
          <p:cNvPr id="212" name="textbox 212"/>
          <p:cNvSpPr/>
          <p:nvPr/>
        </p:nvSpPr>
        <p:spPr>
          <a:xfrm rot="5400000">
            <a:off x="3801678" y="6409740"/>
            <a:ext cx="109220" cy="914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6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319</a:t>
            </a:r>
            <a:endParaRPr lang="SimHei" altLang="SimHei" sz="400" dirty="0"/>
          </a:p>
        </p:txBody>
      </p:sp>
      <p:sp>
        <p:nvSpPr>
          <p:cNvPr id="214" name="textbox 214"/>
          <p:cNvSpPr/>
          <p:nvPr/>
        </p:nvSpPr>
        <p:spPr>
          <a:xfrm rot="5400000">
            <a:off x="2873996" y="5210132"/>
            <a:ext cx="10922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E8C903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426</a:t>
            </a:r>
            <a:endParaRPr lang="SimSun" altLang="SimSun" sz="400" dirty="0"/>
          </a:p>
        </p:txBody>
      </p:sp>
      <p:sp>
        <p:nvSpPr>
          <p:cNvPr id="216" name="textbox 216"/>
          <p:cNvSpPr/>
          <p:nvPr/>
        </p:nvSpPr>
        <p:spPr>
          <a:xfrm rot="5400000">
            <a:off x="4461487" y="5210133"/>
            <a:ext cx="10922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E8C903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408</a:t>
            </a:r>
            <a:endParaRPr lang="SimSun" altLang="SimSun" sz="400" dirty="0"/>
          </a:p>
        </p:txBody>
      </p:sp>
      <p:sp>
        <p:nvSpPr>
          <p:cNvPr id="218" name="textbox 218"/>
          <p:cNvSpPr/>
          <p:nvPr/>
        </p:nvSpPr>
        <p:spPr>
          <a:xfrm rot="5400000">
            <a:off x="4182481" y="5203471"/>
            <a:ext cx="10922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8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414</a:t>
            </a:r>
            <a:endParaRPr lang="SimSun" altLang="SimSun" sz="400" dirty="0"/>
          </a:p>
        </p:txBody>
      </p:sp>
      <p:sp>
        <p:nvSpPr>
          <p:cNvPr id="220" name="textbox 220"/>
          <p:cNvSpPr/>
          <p:nvPr/>
        </p:nvSpPr>
        <p:spPr>
          <a:xfrm rot="5400000">
            <a:off x="2747330" y="3469845"/>
            <a:ext cx="108585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854054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638</a:t>
            </a:r>
            <a:endParaRPr lang="SimSun" altLang="SimSun" sz="400" dirty="0"/>
          </a:p>
        </p:txBody>
      </p:sp>
      <p:sp>
        <p:nvSpPr>
          <p:cNvPr id="222" name="textbox 222"/>
          <p:cNvSpPr/>
          <p:nvPr/>
        </p:nvSpPr>
        <p:spPr>
          <a:xfrm rot="5400000">
            <a:off x="3248969" y="3368278"/>
            <a:ext cx="108585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626</a:t>
            </a:r>
            <a:endParaRPr lang="SimSun" altLang="SimSun" sz="400" dirty="0"/>
          </a:p>
        </p:txBody>
      </p:sp>
      <p:sp>
        <p:nvSpPr>
          <p:cNvPr id="224" name="textbox 224"/>
          <p:cNvSpPr/>
          <p:nvPr/>
        </p:nvSpPr>
        <p:spPr>
          <a:xfrm rot="16200000">
            <a:off x="4751614" y="6072994"/>
            <a:ext cx="108585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203</a:t>
            </a:r>
            <a:endParaRPr lang="SimSun" altLang="SimSun" sz="400" dirty="0"/>
          </a:p>
        </p:txBody>
      </p:sp>
      <p:sp>
        <p:nvSpPr>
          <p:cNvPr id="226" name="textbox 226"/>
          <p:cNvSpPr/>
          <p:nvPr/>
        </p:nvSpPr>
        <p:spPr>
          <a:xfrm rot="5400000">
            <a:off x="2963562" y="6047631"/>
            <a:ext cx="10795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326</a:t>
            </a:r>
            <a:endParaRPr lang="SimSun" altLang="SimSun" sz="400" dirty="0"/>
          </a:p>
        </p:txBody>
      </p:sp>
      <p:sp>
        <p:nvSpPr>
          <p:cNvPr id="228" name="textbox 228"/>
          <p:cNvSpPr/>
          <p:nvPr/>
        </p:nvSpPr>
        <p:spPr>
          <a:xfrm rot="5400000">
            <a:off x="2684213" y="6047631"/>
            <a:ext cx="10795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332</a:t>
            </a:r>
            <a:endParaRPr lang="SimSun" altLang="SimSun" sz="400" dirty="0"/>
          </a:p>
        </p:txBody>
      </p:sp>
      <p:sp>
        <p:nvSpPr>
          <p:cNvPr id="230" name="textbox 230"/>
          <p:cNvSpPr/>
          <p:nvPr/>
        </p:nvSpPr>
        <p:spPr>
          <a:xfrm rot="5400000">
            <a:off x="4544743" y="6047631"/>
            <a:ext cx="10795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306</a:t>
            </a:r>
            <a:endParaRPr lang="SimSun" altLang="SimSun" sz="400" dirty="0"/>
          </a:p>
        </p:txBody>
      </p:sp>
      <p:sp>
        <p:nvSpPr>
          <p:cNvPr id="232" name="textbox 232"/>
          <p:cNvSpPr/>
          <p:nvPr/>
        </p:nvSpPr>
        <p:spPr>
          <a:xfrm rot="5400000">
            <a:off x="4455863" y="6047631"/>
            <a:ext cx="10795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308</a:t>
            </a:r>
            <a:endParaRPr lang="SimSun" altLang="SimSun" sz="400" dirty="0"/>
          </a:p>
        </p:txBody>
      </p:sp>
      <p:sp>
        <p:nvSpPr>
          <p:cNvPr id="234" name="textbox 234"/>
          <p:cNvSpPr/>
          <p:nvPr/>
        </p:nvSpPr>
        <p:spPr>
          <a:xfrm rot="5400000">
            <a:off x="4544743" y="6396909"/>
            <a:ext cx="10795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303</a:t>
            </a:r>
            <a:endParaRPr lang="SimSun" altLang="SimSun" sz="400" dirty="0"/>
          </a:p>
        </p:txBody>
      </p:sp>
      <p:sp>
        <p:nvSpPr>
          <p:cNvPr id="236" name="textbox 236"/>
          <p:cNvSpPr/>
          <p:nvPr/>
        </p:nvSpPr>
        <p:spPr>
          <a:xfrm rot="5400000">
            <a:off x="3897073" y="6047631"/>
            <a:ext cx="10795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320</a:t>
            </a:r>
            <a:endParaRPr lang="SimSun" altLang="SimSun" sz="400" dirty="0"/>
          </a:p>
        </p:txBody>
      </p:sp>
      <p:sp>
        <p:nvSpPr>
          <p:cNvPr id="238" name="textbox 238"/>
          <p:cNvSpPr/>
          <p:nvPr/>
        </p:nvSpPr>
        <p:spPr>
          <a:xfrm rot="5400000">
            <a:off x="4354388" y="2574076"/>
            <a:ext cx="10795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702</a:t>
            </a:r>
            <a:endParaRPr lang="SimSun" altLang="SimSun" sz="400" dirty="0"/>
          </a:p>
        </p:txBody>
      </p:sp>
      <p:sp>
        <p:nvSpPr>
          <p:cNvPr id="240" name="textbox 240"/>
          <p:cNvSpPr/>
          <p:nvPr/>
        </p:nvSpPr>
        <p:spPr>
          <a:xfrm rot="5400000">
            <a:off x="4074948" y="2567699"/>
            <a:ext cx="10795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706</a:t>
            </a:r>
            <a:endParaRPr lang="SimSun" altLang="SimSun" sz="400" dirty="0"/>
          </a:p>
        </p:txBody>
      </p:sp>
      <p:sp>
        <p:nvSpPr>
          <p:cNvPr id="242" name="textbox 242"/>
          <p:cNvSpPr/>
          <p:nvPr/>
        </p:nvSpPr>
        <p:spPr>
          <a:xfrm rot="5400000">
            <a:off x="4220976" y="2567698"/>
            <a:ext cx="10795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704</a:t>
            </a:r>
            <a:endParaRPr lang="SimSun" altLang="SimSun" sz="400" dirty="0"/>
          </a:p>
        </p:txBody>
      </p:sp>
      <p:sp>
        <p:nvSpPr>
          <p:cNvPr id="244" name="textbox 244"/>
          <p:cNvSpPr/>
          <p:nvPr/>
        </p:nvSpPr>
        <p:spPr>
          <a:xfrm rot="5400000">
            <a:off x="3922517" y="2574077"/>
            <a:ext cx="10795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708</a:t>
            </a:r>
            <a:endParaRPr lang="SimSun" altLang="SimSun" sz="400" dirty="0"/>
          </a:p>
        </p:txBody>
      </p:sp>
      <p:sp>
        <p:nvSpPr>
          <p:cNvPr id="246" name="textbox 246"/>
          <p:cNvSpPr/>
          <p:nvPr/>
        </p:nvSpPr>
        <p:spPr>
          <a:xfrm>
            <a:off x="3194060" y="3844064"/>
            <a:ext cx="99694" cy="73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3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619</a:t>
            </a:r>
            <a:endParaRPr lang="SimSun" altLang="SimSun" sz="400" dirty="0"/>
          </a:p>
        </p:txBody>
      </p:sp>
      <p:sp>
        <p:nvSpPr>
          <p:cNvPr id="248" name="textbox 248"/>
          <p:cNvSpPr/>
          <p:nvPr/>
        </p:nvSpPr>
        <p:spPr>
          <a:xfrm>
            <a:off x="3505230" y="3844064"/>
            <a:ext cx="99694" cy="73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3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617</a:t>
            </a:r>
            <a:endParaRPr lang="SimSun" altLang="SimSun" sz="400" dirty="0"/>
          </a:p>
        </p:txBody>
      </p:sp>
      <p:sp>
        <p:nvSpPr>
          <p:cNvPr id="250" name="textbox 250"/>
          <p:cNvSpPr/>
          <p:nvPr/>
        </p:nvSpPr>
        <p:spPr>
          <a:xfrm>
            <a:off x="3778269" y="3431280"/>
            <a:ext cx="99694" cy="73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3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616</a:t>
            </a:r>
            <a:endParaRPr lang="SimSun" altLang="SimSun" sz="400" dirty="0"/>
          </a:p>
        </p:txBody>
      </p:sp>
      <p:sp>
        <p:nvSpPr>
          <p:cNvPr id="252" name="textbox 252"/>
          <p:cNvSpPr/>
          <p:nvPr/>
        </p:nvSpPr>
        <p:spPr>
          <a:xfrm>
            <a:off x="3784579" y="3812311"/>
            <a:ext cx="99694" cy="73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3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9000"/>
              </a:lnSpc>
              <a:tabLst/>
            </a:pPr>
            <a:r>
              <a:rPr sz="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615</a:t>
            </a:r>
            <a:endParaRPr lang="SimSun" altLang="SimSun" sz="400" dirty="0"/>
          </a:p>
        </p:txBody>
      </p:sp>
      <p:sp>
        <p:nvSpPr>
          <p:cNvPr id="254" name="textbox 254"/>
          <p:cNvSpPr/>
          <p:nvPr/>
        </p:nvSpPr>
        <p:spPr>
          <a:xfrm>
            <a:off x="2736860" y="2522863"/>
            <a:ext cx="74294" cy="838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54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4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第</a:t>
            </a:r>
            <a:endParaRPr lang="SimHei" altLang="SimHei" sz="400" dirty="0"/>
          </a:p>
        </p:txBody>
      </p:sp>
      <p:sp>
        <p:nvSpPr>
          <p:cNvPr id="256" name="textbox 256"/>
          <p:cNvSpPr/>
          <p:nvPr/>
        </p:nvSpPr>
        <p:spPr>
          <a:xfrm>
            <a:off x="3816309" y="6528267"/>
            <a:ext cx="69850" cy="882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492"/>
              </a:lnSpc>
              <a:tabLst/>
            </a:pPr>
            <a:r>
              <a:rPr sz="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●</a:t>
            </a:r>
            <a:endParaRPr lang="SimSun" altLang="SimSun" sz="400" dirty="0"/>
          </a:p>
        </p:txBody>
      </p:sp>
      <p:sp>
        <p:nvSpPr>
          <p:cNvPr id="258" name="textbox 258"/>
          <p:cNvSpPr/>
          <p:nvPr/>
        </p:nvSpPr>
        <p:spPr>
          <a:xfrm rot="5400000">
            <a:off x="4558030" y="5196189"/>
            <a:ext cx="81914" cy="914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8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10" dirty="0">
                <a:solidFill>
                  <a:srgbClr val="E7CF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49</a:t>
            </a:r>
            <a:endParaRPr lang="SimHei" altLang="SimHei" sz="400" dirty="0"/>
          </a:p>
        </p:txBody>
      </p:sp>
      <p:sp>
        <p:nvSpPr>
          <p:cNvPr id="260" name="textbox 260"/>
          <p:cNvSpPr/>
          <p:nvPr/>
        </p:nvSpPr>
        <p:spPr>
          <a:xfrm rot="16200000">
            <a:off x="4486438" y="5528377"/>
            <a:ext cx="80010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0" dirty="0">
                <a:solidFill>
                  <a:srgbClr val="E5CF0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65</a:t>
            </a:r>
            <a:endParaRPr lang="SimSun" altLang="SimSun" sz="400" dirty="0"/>
          </a:p>
        </p:txBody>
      </p:sp>
      <p:sp>
        <p:nvSpPr>
          <p:cNvPr id="262" name="textbox 262"/>
          <p:cNvSpPr/>
          <p:nvPr/>
        </p:nvSpPr>
        <p:spPr>
          <a:xfrm rot="5400000">
            <a:off x="4647910" y="6033344"/>
            <a:ext cx="79375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30</a:t>
            </a:r>
            <a:endParaRPr lang="SimSun" altLang="SimSun" sz="400" dirty="0"/>
          </a:p>
        </p:txBody>
      </p:sp>
      <p:sp>
        <p:nvSpPr>
          <p:cNvPr id="264" name="textbox 264"/>
          <p:cNvSpPr/>
          <p:nvPr/>
        </p:nvSpPr>
        <p:spPr>
          <a:xfrm rot="5400000">
            <a:off x="2793689" y="6033344"/>
            <a:ext cx="79375" cy="908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64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4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30</a:t>
            </a:r>
            <a:endParaRPr lang="SimSun" altLang="SimSun" sz="400" dirty="0"/>
          </a:p>
        </p:txBody>
      </p:sp>
      <p:pic>
        <p:nvPicPr>
          <p:cNvPr id="266" name="picture 26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21600000">
            <a:off x="2324089" y="7073867"/>
            <a:ext cx="260329" cy="63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2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2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2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picture 2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  <p:sp>
        <p:nvSpPr>
          <p:cNvPr id="28" name="textbox 28"/>
          <p:cNvSpPr/>
          <p:nvPr/>
        </p:nvSpPr>
        <p:spPr>
          <a:xfrm>
            <a:off x="1710157" y="2504509"/>
            <a:ext cx="2681604" cy="1248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579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5000"/>
              </a:lnSpc>
              <a:tabLst/>
            </a:pPr>
            <a:r>
              <a:rPr sz="11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斯瓦尔巴群岛</a:t>
            </a:r>
            <a:endParaRPr lang="SimHei" altLang="SimHei" sz="1100" dirty="0"/>
          </a:p>
          <a:p>
            <a:pPr marL="12700" algn="l" rtl="0" eaLnBrk="0">
              <a:lnSpc>
                <a:spcPct val="96000"/>
              </a:lnSpc>
              <a:spcBef>
                <a:spcPts val="1242"/>
              </a:spcBef>
              <a:tabLst/>
            </a:pPr>
            <a:r>
              <a:rPr sz="11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伊卢利萨特</a:t>
            </a:r>
            <a:endParaRPr lang="SimHei" altLang="SimHei" sz="1100" dirty="0"/>
          </a:p>
          <a:p>
            <a:pPr marL="1593850" algn="l" rtl="0" eaLnBrk="0">
              <a:lnSpc>
                <a:spcPct val="82000"/>
              </a:lnSpc>
              <a:spcBef>
                <a:spcPts val="836"/>
              </a:spcBef>
              <a:tabLst/>
            </a:pPr>
            <a:r>
              <a:rPr sz="1100" b="1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奥斯陆</a:t>
            </a:r>
            <a:endParaRPr lang="SimHei" altLang="SimHei" sz="1100" dirty="0"/>
          </a:p>
          <a:p>
            <a:pPr marL="838200" algn="l" rtl="0" eaLnBrk="0">
              <a:lnSpc>
                <a:spcPct val="99000"/>
              </a:lnSpc>
              <a:spcBef>
                <a:spcPts val="6"/>
              </a:spcBef>
              <a:tabLst/>
            </a:pPr>
            <a:r>
              <a:rPr sz="1600" b="1" kern="0" spc="-10" baseline="-6511" dirty="0">
                <a:solidFill>
                  <a:srgbClr val="292E3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冰岛</a:t>
            </a:r>
            <a:r>
              <a:rPr sz="1000" kern="0" spc="-10" dirty="0">
                <a:solidFill>
                  <a:srgbClr val="292E3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</a:t>
            </a:r>
            <a:r>
              <a:rPr sz="11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●赫尔辛基</a:t>
            </a:r>
            <a:endParaRPr lang="SimHei" altLang="SimHei" sz="1100" dirty="0"/>
          </a:p>
          <a:p>
            <a:pPr marL="1022350" indent="526415" algn="l" rtl="0" eaLnBrk="0">
              <a:lnSpc>
                <a:spcPct val="99000"/>
              </a:lnSpc>
              <a:spcBef>
                <a:spcPts val="13"/>
              </a:spcBef>
              <a:tabLst/>
            </a:pPr>
            <a:r>
              <a:rPr sz="11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●斯德哥尔摩</a:t>
            </a:r>
            <a:r>
              <a:rPr sz="11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</a:t>
            </a:r>
            <a:r>
              <a:rPr sz="11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哥本哈根</a:t>
            </a:r>
            <a:endParaRPr lang="SimHei" altLang="SimHei" sz="1100" dirty="0"/>
          </a:p>
        </p:txBody>
      </p:sp>
      <p:sp>
        <p:nvSpPr>
          <p:cNvPr id="30" name="textbox 30"/>
          <p:cNvSpPr/>
          <p:nvPr/>
        </p:nvSpPr>
        <p:spPr>
          <a:xfrm>
            <a:off x="6434522" y="4811920"/>
            <a:ext cx="1084580" cy="11125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8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100000"/>
              </a:lnSpc>
              <a:tabLst/>
            </a:pPr>
            <a:r>
              <a:rPr sz="10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布宜诺斯艾利斯</a:t>
            </a:r>
            <a:r>
              <a:rPr sz="1000" kern="0" spc="-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</a:t>
            </a:r>
            <a:endParaRPr lang="SimHei" altLang="SimHei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marL="298450" algn="l" rtl="0" eaLnBrk="0">
              <a:lnSpc>
                <a:spcPct val="85000"/>
              </a:lnSpc>
              <a:spcBef>
                <a:spcPts val="334"/>
              </a:spcBef>
              <a:tabLst/>
            </a:pPr>
            <a:r>
              <a:rPr sz="11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乌斯怀亚</a:t>
            </a:r>
            <a:endParaRPr lang="SimHei" altLang="SimHei" sz="1100" dirty="0"/>
          </a:p>
          <a:p>
            <a:pPr marL="43815" algn="l" rtl="0" eaLnBrk="0">
              <a:lnSpc>
                <a:spcPts val="1842"/>
              </a:lnSpc>
              <a:tabLst/>
            </a:pPr>
            <a:r>
              <a:rPr sz="1100" b="1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南设特兰群岛</a:t>
            </a:r>
            <a:endParaRPr lang="SimHei" altLang="SimHei" sz="1100" dirty="0"/>
          </a:p>
          <a:p>
            <a:pPr marL="156210" algn="l" rtl="0" eaLnBrk="0">
              <a:lnSpc>
                <a:spcPct val="95000"/>
              </a:lnSpc>
              <a:spcBef>
                <a:spcPts val="304"/>
              </a:spcBef>
              <a:tabLst/>
            </a:pPr>
            <a:r>
              <a:rPr sz="11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(长城站)</a:t>
            </a:r>
            <a:endParaRPr lang="SimSun" altLang="SimSun" sz="1100" dirty="0"/>
          </a:p>
        </p:txBody>
      </p:sp>
      <p:sp>
        <p:nvSpPr>
          <p:cNvPr id="32" name="textbox 32"/>
          <p:cNvSpPr/>
          <p:nvPr/>
        </p:nvSpPr>
        <p:spPr>
          <a:xfrm>
            <a:off x="1214775" y="4811920"/>
            <a:ext cx="1071880" cy="11125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8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100000"/>
              </a:lnSpc>
              <a:tabLst/>
            </a:pPr>
            <a:r>
              <a:rPr sz="1000" b="1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布宜诺斯艾利斯</a:t>
            </a:r>
            <a:r>
              <a:rPr sz="10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</a:t>
            </a:r>
            <a:endParaRPr lang="SimHei" altLang="SimHei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1000" dirty="0"/>
          </a:p>
          <a:p>
            <a:pPr marL="298450" algn="l" rtl="0" eaLnBrk="0">
              <a:lnSpc>
                <a:spcPct val="96000"/>
              </a:lnSpc>
              <a:spcBef>
                <a:spcPts val="337"/>
              </a:spcBef>
              <a:tabLst/>
            </a:pPr>
            <a:r>
              <a:rPr sz="11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乌斯怀亚</a:t>
            </a:r>
            <a:endParaRPr lang="SimHei" altLang="SimHei" sz="1100" dirty="0"/>
          </a:p>
          <a:p>
            <a:pPr marL="50800" algn="l" rtl="0" eaLnBrk="0">
              <a:lnSpc>
                <a:spcPct val="95000"/>
              </a:lnSpc>
              <a:spcBef>
                <a:spcPts val="680"/>
              </a:spcBef>
              <a:tabLst/>
            </a:pPr>
            <a:r>
              <a:rPr sz="11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南设特兰群岛</a:t>
            </a:r>
            <a:endParaRPr lang="SimHei" altLang="SimHei" sz="1100" dirty="0"/>
          </a:p>
          <a:p>
            <a:pPr marL="168910" algn="l" rtl="0" eaLnBrk="0">
              <a:lnSpc>
                <a:spcPct val="95000"/>
              </a:lnSpc>
              <a:spcBef>
                <a:spcPts val="161"/>
              </a:spcBef>
              <a:tabLst/>
            </a:pPr>
            <a:r>
              <a:rPr sz="1100" kern="0" spc="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(长城站)</a:t>
            </a:r>
            <a:endParaRPr lang="SimSun" altLang="SimSun" sz="1100" dirty="0"/>
          </a:p>
        </p:txBody>
      </p:sp>
      <p:sp>
        <p:nvSpPr>
          <p:cNvPr id="34" name="textbox 34"/>
          <p:cNvSpPr/>
          <p:nvPr/>
        </p:nvSpPr>
        <p:spPr>
          <a:xfrm>
            <a:off x="4808967" y="3661197"/>
            <a:ext cx="2610485" cy="32639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96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4000"/>
              </a:lnSpc>
              <a:tabLst/>
            </a:pPr>
            <a:r>
              <a:rPr sz="1100" b="1" kern="0" spc="-80" dirty="0">
                <a:solidFill>
                  <a:srgbClr val="E30007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中</a:t>
            </a:r>
            <a:r>
              <a:rPr sz="1100" b="1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国</a:t>
            </a:r>
            <a:endParaRPr lang="SimHei" altLang="SimHei" sz="1100" dirty="0"/>
          </a:p>
          <a:p>
            <a:pPr algn="r" rtl="0" eaLnBrk="0">
              <a:lnSpc>
                <a:spcPct val="95000"/>
              </a:lnSpc>
              <a:spcBef>
                <a:spcPts val="7"/>
              </a:spcBef>
              <a:tabLst/>
            </a:pPr>
            <a:r>
              <a:rPr sz="11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达拉斯</a:t>
            </a:r>
            <a:endParaRPr lang="SimHei" altLang="SimHei" sz="1100" dirty="0"/>
          </a:p>
        </p:txBody>
      </p:sp>
      <p:sp>
        <p:nvSpPr>
          <p:cNvPr id="36" name="textbox 36"/>
          <p:cNvSpPr/>
          <p:nvPr/>
        </p:nvSpPr>
        <p:spPr>
          <a:xfrm>
            <a:off x="2287967" y="5114390"/>
            <a:ext cx="1049655" cy="715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5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1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福克兰群岛</a:t>
            </a:r>
            <a:endParaRPr lang="SimHei" altLang="SimHei" sz="1100" dirty="0"/>
          </a:p>
          <a:p>
            <a:pPr algn="r" rtl="0" eaLnBrk="0">
              <a:lnSpc>
                <a:spcPct val="95000"/>
              </a:lnSpc>
              <a:spcBef>
                <a:spcPts val="746"/>
              </a:spcBef>
              <a:tabLst/>
            </a:pPr>
            <a:r>
              <a:rPr sz="11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南乔治亚岛</a:t>
            </a:r>
            <a:endParaRPr lang="SimHei" altLang="SimHei" sz="11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700" dirty="0"/>
          </a:p>
          <a:p>
            <a:pPr marL="88900" algn="l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11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南极半岛</a:t>
            </a:r>
            <a:endParaRPr lang="SimHei" altLang="SimHei" sz="1100" dirty="0"/>
          </a:p>
        </p:txBody>
      </p:sp>
      <p:sp>
        <p:nvSpPr>
          <p:cNvPr id="38" name="textbox 38"/>
          <p:cNvSpPr/>
          <p:nvPr/>
        </p:nvSpPr>
        <p:spPr>
          <a:xfrm>
            <a:off x="7513984" y="5114390"/>
            <a:ext cx="1045210" cy="7150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57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1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福克兰群岛</a:t>
            </a:r>
            <a:endParaRPr lang="SimHei" altLang="SimHei" sz="1100" dirty="0"/>
          </a:p>
          <a:p>
            <a:pPr algn="r" rtl="0" eaLnBrk="0">
              <a:lnSpc>
                <a:spcPct val="95000"/>
              </a:lnSpc>
              <a:spcBef>
                <a:spcPts val="746"/>
              </a:spcBef>
              <a:tabLst/>
            </a:pPr>
            <a:r>
              <a:rPr sz="11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南乔治亚岛</a:t>
            </a:r>
            <a:endParaRPr lang="SimHei" altLang="SimHei" sz="11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700" dirty="0"/>
          </a:p>
          <a:p>
            <a:pPr marL="88900" algn="l" rtl="0" eaLnBrk="0">
              <a:lnSpc>
                <a:spcPct val="96000"/>
              </a:lnSpc>
              <a:spcBef>
                <a:spcPts val="1"/>
              </a:spcBef>
              <a:tabLst/>
            </a:pPr>
            <a:r>
              <a:rPr sz="11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南极半岛</a:t>
            </a:r>
            <a:endParaRPr lang="SimHei" altLang="SimHei" sz="1100" dirty="0"/>
          </a:p>
        </p:txBody>
      </p:sp>
      <p:sp>
        <p:nvSpPr>
          <p:cNvPr id="40" name="textbox 40"/>
          <p:cNvSpPr/>
          <p:nvPr/>
        </p:nvSpPr>
        <p:spPr>
          <a:xfrm>
            <a:off x="2903855" y="1647259"/>
            <a:ext cx="699769" cy="1860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57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11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北冰洋冰盖</a:t>
            </a:r>
            <a:endParaRPr lang="SimHei" altLang="SimHei" sz="1100" dirty="0"/>
          </a:p>
        </p:txBody>
      </p:sp>
      <p:sp>
        <p:nvSpPr>
          <p:cNvPr id="42" name="textbox 42"/>
          <p:cNvSpPr/>
          <p:nvPr/>
        </p:nvSpPr>
        <p:spPr>
          <a:xfrm>
            <a:off x="3869148" y="4195730"/>
            <a:ext cx="327025" cy="1879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9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100" b="1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迪拜</a:t>
            </a:r>
            <a:endParaRPr lang="SimHei" altLang="SimHei" sz="1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picture 2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3800" y="0"/>
            <a:ext cx="6858000" cy="9144000"/>
          </a:xfrm>
          <a:prstGeom prst="rect">
            <a:avLst/>
          </a:prstGeom>
        </p:spPr>
      </p:pic>
      <p:pic>
        <p:nvPicPr>
          <p:cNvPr id="288" name="picture 2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400327" y="749259"/>
            <a:ext cx="4470387" cy="7683520"/>
          </a:xfrm>
          <a:prstGeom prst="rect">
            <a:avLst/>
          </a:prstGeom>
        </p:spPr>
      </p:pic>
      <p:sp>
        <p:nvSpPr>
          <p:cNvPr id="290" name="textbox 290"/>
          <p:cNvSpPr/>
          <p:nvPr/>
        </p:nvSpPr>
        <p:spPr>
          <a:xfrm>
            <a:off x="3435324" y="7298405"/>
            <a:ext cx="2205989" cy="9036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088"/>
              </a:lnSpc>
              <a:tabLst/>
            </a:pPr>
            <a:endParaRPr lang="Arial" altLang="Arial" sz="100" dirty="0"/>
          </a:p>
          <a:p>
            <a:pPr marL="476250" indent="-463550" algn="l" rtl="0" eaLnBrk="0">
              <a:lnSpc>
                <a:spcPct val="98000"/>
              </a:lnSpc>
              <a:tabLst/>
            </a:pPr>
            <a:r>
              <a:rPr sz="2000" kern="0" spc="-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可|</a:t>
            </a:r>
            <a:r>
              <a:rPr sz="2000" kern="0" spc="6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000" kern="0" spc="-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|/米卡</a:t>
            </a:r>
            <a:r>
              <a:rPr sz="2000" kern="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S9Z/:</a:t>
            </a:r>
            <a:r>
              <a:rPr sz="2000" kern="0" spc="-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</a:t>
            </a:r>
            <a:r>
              <a:rPr sz="2000" kern="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700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aiinsajdμljaiojdxg</a:t>
            </a:r>
            <a:endParaRPr lang="Arial" altLang="Arial" sz="1700" dirty="0"/>
          </a:p>
          <a:p>
            <a:pPr marL="562609" algn="l" rtl="0" eaLnBrk="0">
              <a:lnSpc>
                <a:spcPct val="96000"/>
              </a:lnSpc>
              <a:spcBef>
                <a:spcPts val="43"/>
              </a:spcBef>
              <a:tabLst/>
            </a:pPr>
            <a:r>
              <a:rPr sz="2200" b="1" kern="0" spc="2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洲州溯菊&gt;</a:t>
            </a:r>
            <a:r>
              <a:rPr sz="2200" b="1" kern="0" spc="2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</a:t>
            </a:r>
            <a:endParaRPr lang="SimSun" altLang="SimSun" sz="2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picture 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  <p:pic>
        <p:nvPicPr>
          <p:cNvPr id="294" name="picture 2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717580" y="2432029"/>
            <a:ext cx="6445238" cy="2159035"/>
          </a:xfrm>
          <a:prstGeom prst="rect">
            <a:avLst/>
          </a:prstGeom>
        </p:spPr>
      </p:pic>
      <p:pic>
        <p:nvPicPr>
          <p:cNvPr id="296" name="picture 29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73140" y="4654570"/>
            <a:ext cx="3257550" cy="2044712"/>
          </a:xfrm>
          <a:prstGeom prst="rect">
            <a:avLst/>
          </a:prstGeom>
        </p:spPr>
      </p:pic>
      <p:sp>
        <p:nvSpPr>
          <p:cNvPr id="298" name="rect"/>
          <p:cNvSpPr/>
          <p:nvPr/>
        </p:nvSpPr>
        <p:spPr>
          <a:xfrm>
            <a:off x="7232680" y="2609857"/>
            <a:ext cx="1479499" cy="4432325"/>
          </a:xfrm>
          <a:prstGeom prst="rect">
            <a:avLst/>
          </a:prstGeom>
          <a:solidFill>
            <a:srgbClr val="B4897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pic>
        <p:nvPicPr>
          <p:cNvPr id="300" name="picture 3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4019570" y="4660879"/>
            <a:ext cx="3149559" cy="2057399"/>
          </a:xfrm>
          <a:prstGeom prst="rect">
            <a:avLst/>
          </a:prstGeom>
        </p:spPr>
      </p:pic>
      <p:sp>
        <p:nvSpPr>
          <p:cNvPr id="302" name="textbox 302"/>
          <p:cNvSpPr/>
          <p:nvPr/>
        </p:nvSpPr>
        <p:spPr>
          <a:xfrm rot="5400000">
            <a:off x="7188386" y="4207079"/>
            <a:ext cx="1505585" cy="3048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20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93000"/>
              </a:lnSpc>
              <a:spcBef>
                <a:spcPts val="1"/>
              </a:spcBef>
              <a:tabLst/>
            </a:pPr>
            <a:r>
              <a:rPr sz="1800" kern="0" spc="-1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ExplorerSuite</a:t>
            </a:r>
            <a:endParaRPr lang="SimSun" altLang="SimSun" sz="1800" dirty="0"/>
          </a:p>
        </p:txBody>
      </p:sp>
      <p:sp>
        <p:nvSpPr>
          <p:cNvPr id="304" name="textbox 304"/>
          <p:cNvSpPr/>
          <p:nvPr/>
        </p:nvSpPr>
        <p:spPr>
          <a:xfrm>
            <a:off x="8045699" y="3618298"/>
            <a:ext cx="328929" cy="1248410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589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3000"/>
              </a:lnSpc>
              <a:tabLst/>
            </a:pPr>
            <a:r>
              <a:rPr sz="2100" kern="0" spc="3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探索套房</a:t>
            </a:r>
            <a:endParaRPr lang="SimHei" altLang="SimHei" sz="2100" dirty="0"/>
          </a:p>
        </p:txBody>
      </p:sp>
      <p:sp>
        <p:nvSpPr>
          <p:cNvPr id="306" name="textbox 306"/>
          <p:cNvSpPr/>
          <p:nvPr/>
        </p:nvSpPr>
        <p:spPr>
          <a:xfrm>
            <a:off x="7600080" y="4735852"/>
            <a:ext cx="185420" cy="1966595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189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1257"/>
              </a:lnSpc>
              <a:tabLst/>
            </a:pPr>
            <a:r>
              <a:rPr sz="1000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 平</a:t>
            </a:r>
            <a:r>
              <a:rPr sz="1000" kern="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方</a:t>
            </a:r>
            <a:r>
              <a:rPr sz="1000" kern="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米</a:t>
            </a:r>
            <a:r>
              <a:rPr sz="1000" kern="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 房</a:t>
            </a:r>
            <a:r>
              <a:rPr sz="1000" kern="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厅</a:t>
            </a:r>
            <a:r>
              <a:rPr sz="1000" kern="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大</a:t>
            </a:r>
            <a:r>
              <a:rPr sz="1000" kern="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玻</a:t>
            </a:r>
            <a:r>
              <a:rPr sz="1000" kern="0" spc="-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离</a:t>
            </a:r>
            <a:r>
              <a:rPr sz="1000" kern="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窗</a:t>
            </a:r>
            <a:endParaRPr lang="SimSun" altLang="SimSun" sz="1000" dirty="0"/>
          </a:p>
        </p:txBody>
      </p:sp>
      <p:sp>
        <p:nvSpPr>
          <p:cNvPr id="308" name="textbox 308"/>
          <p:cNvSpPr/>
          <p:nvPr/>
        </p:nvSpPr>
        <p:spPr>
          <a:xfrm>
            <a:off x="7605414" y="3647563"/>
            <a:ext cx="180339" cy="1043939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7691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0000"/>
              </a:lnSpc>
              <a:tabLst/>
            </a:pPr>
            <a:r>
              <a:rPr sz="1000" kern="0" spc="3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3</a:t>
            </a:r>
            <a:r>
              <a:rPr sz="1000" kern="0" spc="5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3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楼</a:t>
            </a:r>
            <a:r>
              <a:rPr sz="1000" kern="0" spc="-7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3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r>
              <a:rPr sz="1000" kern="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3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</a:t>
            </a:r>
            <a:r>
              <a:rPr sz="1000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3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</a:t>
            </a:r>
            <a:r>
              <a:rPr sz="1000" kern="0" spc="6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000" kern="0" spc="3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.</a:t>
            </a:r>
            <a:endParaRPr lang="SimSun" altLang="SimSun" sz="1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icture 3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286005" y="755660"/>
            <a:ext cx="5054620" cy="7619969"/>
          </a:xfrm>
          <a:prstGeom prst="rect">
            <a:avLst/>
          </a:prstGeom>
        </p:spPr>
      </p:pic>
      <p:sp>
        <p:nvSpPr>
          <p:cNvPr id="312" name="textbox 312"/>
          <p:cNvSpPr/>
          <p:nvPr/>
        </p:nvSpPr>
        <p:spPr>
          <a:xfrm>
            <a:off x="2711462" y="7131278"/>
            <a:ext cx="3517265" cy="1035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762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5000"/>
              </a:lnSpc>
              <a:tabLst/>
            </a:pPr>
            <a:r>
              <a:rPr sz="1400" kern="0" spc="1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冉够哥画世日吵留/可</a:t>
            </a:r>
            <a:r>
              <a:rPr sz="1400" kern="0" spc="1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1部米卡8</a:t>
            </a:r>
            <a:r>
              <a:rPr sz="1400" kern="0" spc="-3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SZ</a:t>
            </a:r>
            <a:r>
              <a:rPr sz="1400" kern="0" spc="1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</a:t>
            </a:r>
            <a:endParaRPr lang="SimSun" altLang="SimSun" sz="14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600" dirty="0"/>
          </a:p>
          <a:p>
            <a:pPr algn="r" rtl="0" eaLnBrk="0">
              <a:lnSpc>
                <a:spcPct val="97000"/>
              </a:lnSpc>
              <a:spcBef>
                <a:spcPts val="4"/>
              </a:spcBef>
              <a:tabLst/>
            </a:pPr>
            <a:r>
              <a:rPr sz="2600" b="1" kern="0" spc="19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洲献少器海岗</a:t>
            </a:r>
            <a:endParaRPr lang="SimHei" altLang="SimHei" sz="2600" dirty="0"/>
          </a:p>
        </p:txBody>
      </p:sp>
      <p:sp>
        <p:nvSpPr>
          <p:cNvPr id="314" name="textbox 314"/>
          <p:cNvSpPr/>
          <p:nvPr/>
        </p:nvSpPr>
        <p:spPr>
          <a:xfrm>
            <a:off x="4260822" y="7257115"/>
            <a:ext cx="1978025" cy="4845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3611"/>
              </a:lnSpc>
              <a:tabLst/>
            </a:pPr>
            <a:r>
              <a:rPr sz="2600" kern="0" spc="4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atinsAuoɔ</a:t>
            </a:r>
            <a:r>
              <a:rPr sz="2600" kern="0" spc="3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leg</a:t>
            </a:r>
            <a:endParaRPr lang="Arial" altLang="Arial" sz="2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picture 3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3800" y="0"/>
            <a:ext cx="6858000" cy="9144000"/>
          </a:xfrm>
          <a:prstGeom prst="rect">
            <a:avLst/>
          </a:prstGeom>
        </p:spPr>
      </p:pic>
      <p:sp>
        <p:nvSpPr>
          <p:cNvPr id="318" name="textbox 318"/>
          <p:cNvSpPr/>
          <p:nvPr/>
        </p:nvSpPr>
        <p:spPr>
          <a:xfrm>
            <a:off x="3505207" y="7087585"/>
            <a:ext cx="2661285" cy="10464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08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吵</a:t>
            </a:r>
            <a:r>
              <a:rPr sz="1400" kern="0" spc="-20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留</a:t>
            </a:r>
            <a:r>
              <a:rPr sz="1400" kern="0" spc="-29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可T</a:t>
            </a:r>
            <a:r>
              <a:rPr sz="1400" kern="0" spc="-3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部I/米</a:t>
            </a:r>
            <a:r>
              <a:rPr sz="1400" kern="0" spc="18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</a:t>
            </a:r>
            <a:r>
              <a:rPr sz="1400" kern="0" spc="-3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EE</a:t>
            </a:r>
            <a:r>
              <a:rPr sz="1400" kern="0" spc="-4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/9</a:t>
            </a:r>
            <a:endParaRPr lang="SimSun" altLang="SimSun" sz="1400" dirty="0"/>
          </a:p>
          <a:p>
            <a:pPr algn="r" rtl="0" eaLnBrk="0">
              <a:lnSpc>
                <a:spcPct val="84000"/>
              </a:lnSpc>
              <a:spcBef>
                <a:spcPts val="1380"/>
              </a:spcBef>
              <a:tabLst/>
            </a:pP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aaLns</a:t>
            </a:r>
            <a:r>
              <a:rPr sz="1400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Auo</a:t>
            </a:r>
            <a:r>
              <a:rPr sz="1400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ɔ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leg</a:t>
            </a:r>
            <a:r>
              <a:rPr sz="1400" kern="0" spc="9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axn</a:t>
            </a:r>
            <a:r>
              <a:rPr sz="1400" kern="0" spc="1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1</a:t>
            </a:r>
            <a:r>
              <a:rPr sz="1400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ad</a:t>
            </a:r>
            <a:endParaRPr lang="Arial" altLang="Arial" sz="1400" dirty="0"/>
          </a:p>
          <a:p>
            <a:pPr marL="442594" algn="l" rtl="0" eaLnBrk="0">
              <a:lnSpc>
                <a:spcPct val="96000"/>
              </a:lnSpc>
              <a:spcBef>
                <a:spcPts val="611"/>
              </a:spcBef>
              <a:tabLst/>
            </a:pPr>
            <a:r>
              <a:rPr sz="2600" b="1" kern="0" spc="25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洒献吵器长测</a:t>
            </a:r>
            <a:endParaRPr lang="SimHei" altLang="SimHei" sz="2600" dirty="0"/>
          </a:p>
        </p:txBody>
      </p:sp>
      <p:sp>
        <p:nvSpPr>
          <p:cNvPr id="320" name="textbox 320"/>
          <p:cNvSpPr/>
          <p:nvPr/>
        </p:nvSpPr>
        <p:spPr>
          <a:xfrm>
            <a:off x="2965482" y="4191475"/>
            <a:ext cx="137795" cy="1651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ts val="1099"/>
              </a:lnSpc>
              <a:tabLst/>
            </a:pPr>
            <a:r>
              <a:rPr sz="900" kern="0" spc="-3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图</a:t>
            </a:r>
            <a:endParaRPr lang="LiSu" altLang="LiSu" sz="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picture 3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219220" y="1631975"/>
            <a:ext cx="4819619" cy="2622498"/>
          </a:xfrm>
          <a:prstGeom prst="rect">
            <a:avLst/>
          </a:prstGeom>
        </p:spPr>
      </p:pic>
      <p:pic>
        <p:nvPicPr>
          <p:cNvPr id="324" name="picture 3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089680" y="1746229"/>
            <a:ext cx="1720809" cy="5645162"/>
          </a:xfrm>
          <a:prstGeom prst="rect">
            <a:avLst/>
          </a:prstGeom>
        </p:spPr>
      </p:pic>
      <p:pic>
        <p:nvPicPr>
          <p:cNvPr id="326" name="picture 3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244640" y="4330667"/>
            <a:ext cx="4749759" cy="1562115"/>
          </a:xfrm>
          <a:prstGeom prst="rect">
            <a:avLst/>
          </a:prstGeom>
        </p:spPr>
      </p:pic>
      <p:pic>
        <p:nvPicPr>
          <p:cNvPr id="328" name="picture 3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1238239" y="5930912"/>
            <a:ext cx="4756160" cy="1498610"/>
          </a:xfrm>
          <a:prstGeom prst="rect">
            <a:avLst/>
          </a:prstGeom>
        </p:spPr>
      </p:pic>
      <p:sp>
        <p:nvSpPr>
          <p:cNvPr id="330" name="textbox 330"/>
          <p:cNvSpPr/>
          <p:nvPr/>
        </p:nvSpPr>
        <p:spPr>
          <a:xfrm>
            <a:off x="7072785" y="2377047"/>
            <a:ext cx="422275" cy="2420620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7426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2700" kern="0" spc="4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顶层阳台套房</a:t>
            </a:r>
            <a:endParaRPr lang="SimHei" altLang="SimHei" sz="2700" dirty="0"/>
          </a:p>
        </p:txBody>
      </p:sp>
      <p:sp>
        <p:nvSpPr>
          <p:cNvPr id="332" name="textbox 332"/>
          <p:cNvSpPr/>
          <p:nvPr/>
        </p:nvSpPr>
        <p:spPr>
          <a:xfrm>
            <a:off x="6484663" y="2501572"/>
            <a:ext cx="186054" cy="4536440"/>
          </a:xfrm>
          <a:prstGeom prst="rect">
            <a:avLst/>
          </a:prstGeom>
        </p:spPr>
        <p:txBody>
          <a:bodyPr vert="eaVert" wrap="square" lIns="0" tIns="0" rIns="0" bIns="0"/>
          <a:lstStyle/>
          <a:p>
            <a:pPr algn="l" rtl="0" eaLnBrk="0">
              <a:lnSpc>
                <a:spcPct val="835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1100" kern="0" spc="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楼 4 0 2 平 方 米 」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 房 1 厅 1 阳 台 一</a:t>
            </a:r>
            <a:r>
              <a:rPr sz="11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卫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生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间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配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浴</a:t>
            </a:r>
            <a:r>
              <a:rPr sz="11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100" kern="0" spc="8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缸</a:t>
            </a:r>
            <a:endParaRPr lang="SimSun" altLang="SimSun" sz="1100" dirty="0"/>
          </a:p>
        </p:txBody>
      </p:sp>
      <p:sp>
        <p:nvSpPr>
          <p:cNvPr id="334" name="textbox 334"/>
          <p:cNvSpPr/>
          <p:nvPr/>
        </p:nvSpPr>
        <p:spPr>
          <a:xfrm rot="5400000">
            <a:off x="5938234" y="3345832"/>
            <a:ext cx="2088514" cy="2736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111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93000"/>
              </a:lnSpc>
              <a:spcBef>
                <a:spcPts val="2"/>
              </a:spcBef>
              <a:tabLst/>
            </a:pP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penthouse</a:t>
            </a:r>
            <a:r>
              <a:rPr sz="16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16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Suite</a:t>
            </a:r>
            <a:endParaRPr lang="SimSun" altLang="SimSun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picture 3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193800" y="0"/>
            <a:ext cx="6858000" cy="9144000"/>
          </a:xfrm>
          <a:prstGeom prst="rect">
            <a:avLst/>
          </a:prstGeom>
        </p:spPr>
      </p:pic>
      <p:pic>
        <p:nvPicPr>
          <p:cNvPr id="338" name="picture 3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019297" y="1327160"/>
            <a:ext cx="5441960" cy="6292809"/>
          </a:xfrm>
          <a:prstGeom prst="rect">
            <a:avLst/>
          </a:prstGeom>
        </p:spPr>
      </p:pic>
      <p:sp>
        <p:nvSpPr>
          <p:cNvPr id="340" name="textbox 340"/>
          <p:cNvSpPr/>
          <p:nvPr/>
        </p:nvSpPr>
        <p:spPr>
          <a:xfrm>
            <a:off x="2501882" y="6382764"/>
            <a:ext cx="4167504" cy="9410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72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700" kern="0" spc="-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声够署画州日/吵密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T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习</a:t>
            </a:r>
            <a:r>
              <a:rPr sz="1700" kern="0" spc="-30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TI/</a:t>
            </a:r>
            <a:r>
              <a:rPr sz="1700" kern="0" spc="820" dirty="0">
                <a:solidFill>
                  <a:srgbClr val="FFFFFF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米</a:t>
            </a:r>
            <a:r>
              <a:rPr sz="1700" kern="0" spc="1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</a:t>
            </a:r>
            <a:r>
              <a:rPr sz="1700" kern="0" spc="-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/9</a:t>
            </a:r>
            <a:endParaRPr lang="SimHei" altLang="SimHei" sz="1700" dirty="0"/>
          </a:p>
          <a:p>
            <a:pPr marL="2258060" indent="-22859" algn="l" rtl="0" eaLnBrk="0">
              <a:lnSpc>
                <a:spcPct val="79000"/>
              </a:lnSpc>
              <a:spcBef>
                <a:spcPts val="659"/>
              </a:spcBef>
              <a:tabLst/>
            </a:pPr>
            <a:r>
              <a:rPr sz="2400" b="1" kern="0" spc="-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ottns əɔeJJəl</a:t>
            </a:r>
            <a:r>
              <a:rPr sz="2400" b="1" kern="0" spc="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2400" b="1" kern="0" spc="6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涵琳吵签肃睡</a:t>
            </a:r>
            <a:endParaRPr lang="SimHei" altLang="SimHei" sz="2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3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picture 3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2844840" y="2197075"/>
            <a:ext cx="3263859" cy="5264200"/>
          </a:xfrm>
          <a:prstGeom prst="rect">
            <a:avLst/>
          </a:prstGeom>
        </p:spPr>
      </p:pic>
      <p:sp>
        <p:nvSpPr>
          <p:cNvPr id="346" name="textbox 346"/>
          <p:cNvSpPr/>
          <p:nvPr/>
        </p:nvSpPr>
        <p:spPr>
          <a:xfrm>
            <a:off x="3975140" y="1888382"/>
            <a:ext cx="731519" cy="3524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335"/>
              </a:lnSpc>
              <a:tabLst/>
            </a:pPr>
            <a:endParaRPr lang="Arial" altLang="Arial" sz="100" dirty="0"/>
          </a:p>
          <a:p>
            <a:pPr marL="20954" algn="l" rtl="0" eaLnBrk="0">
              <a:lnSpc>
                <a:spcPct val="86000"/>
              </a:lnSpc>
              <a:tabLst/>
            </a:pPr>
            <a:r>
              <a:rPr sz="1300" b="1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无极套房</a:t>
            </a:r>
            <a:endParaRPr lang="SimHei" altLang="SimHei" sz="1300" dirty="0"/>
          </a:p>
          <a:p>
            <a:pPr marL="12700" algn="l" rtl="0" eaLnBrk="0">
              <a:lnSpc>
                <a:spcPct val="78000"/>
              </a:lnSpc>
              <a:spcBef>
                <a:spcPts val="10"/>
              </a:spcBef>
              <a:tabLst/>
            </a:pPr>
            <a:r>
              <a:rPr sz="13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Uitra</a:t>
            </a:r>
            <a:r>
              <a:rPr sz="1300" kern="0" spc="9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1300" kern="0" spc="-4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Suite</a:t>
            </a:r>
            <a:endParaRPr lang="Times New Roman" altLang="Times New Roman" sz="13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picture 3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  <p:pic>
        <p:nvPicPr>
          <p:cNvPr id="350" name="picture 3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670019" y="3397224"/>
            <a:ext cx="5924580" cy="2857522"/>
          </a:xfrm>
          <a:prstGeom prst="rect">
            <a:avLst/>
          </a:prstGeom>
        </p:spPr>
      </p:pic>
      <p:sp>
        <p:nvSpPr>
          <p:cNvPr id="352" name="textbox 352"/>
          <p:cNvSpPr/>
          <p:nvPr/>
        </p:nvSpPr>
        <p:spPr>
          <a:xfrm>
            <a:off x="2279659" y="1982750"/>
            <a:ext cx="2144395" cy="13436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3274"/>
              </a:lnSpc>
              <a:tabLst/>
            </a:pPr>
            <a:endParaRPr lang="Arial" altLang="Arial" sz="100" dirty="0"/>
          </a:p>
          <a:p>
            <a:pPr marL="17145" algn="l" rtl="0" eaLnBrk="0">
              <a:lnSpc>
                <a:spcPct val="97000"/>
              </a:lnSpc>
              <a:tabLst/>
            </a:pPr>
            <a:r>
              <a:rPr sz="2700" b="1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南极行程之王</a:t>
            </a:r>
            <a:endParaRPr lang="SimHei" altLang="SimHei" sz="2700" dirty="0"/>
          </a:p>
          <a:p>
            <a:pPr marL="91439" algn="l" rtl="0" eaLnBrk="0">
              <a:lnSpc>
                <a:spcPct val="98000"/>
              </a:lnSpc>
              <a:spcBef>
                <a:spcPts val="418"/>
              </a:spcBef>
              <a:tabLst/>
            </a:pPr>
            <a:r>
              <a:rPr sz="1500" b="1" kern="0" spc="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年度全球唯一</a:t>
            </a:r>
            <a:endParaRPr lang="SimHei" altLang="SimHei" sz="1500" dirty="0"/>
          </a:p>
          <a:p>
            <a:pPr marL="12700" algn="l" rtl="0" eaLnBrk="0">
              <a:lnSpc>
                <a:spcPct val="99000"/>
              </a:lnSpc>
              <a:spcBef>
                <a:spcPts val="503"/>
              </a:spcBef>
              <a:tabLst/>
            </a:pPr>
            <a:r>
              <a:rPr sz="1300" kern="0" spc="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帝企鹅&amp;王企鹅&amp;小企</a:t>
            </a:r>
            <a:r>
              <a:rPr sz="1300" kern="0" spc="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鹅</a:t>
            </a:r>
            <a:endParaRPr lang="SimHei" altLang="SimHei" sz="1300" dirty="0"/>
          </a:p>
          <a:p>
            <a:pPr marL="12700" algn="l" rtl="0" eaLnBrk="0">
              <a:lnSpc>
                <a:spcPct val="95000"/>
              </a:lnSpc>
              <a:spcBef>
                <a:spcPts val="260"/>
              </a:spcBef>
              <a:tabLst/>
            </a:pPr>
            <a:r>
              <a:rPr sz="2400" kern="0" spc="50" dirty="0">
                <a:solidFill>
                  <a:srgbClr val="183268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摄影航线</a:t>
            </a:r>
            <a:endParaRPr lang="SimHei" altLang="SimHei" sz="2400" dirty="0"/>
          </a:p>
        </p:txBody>
      </p:sp>
      <p:grpSp>
        <p:nvGrpSpPr>
          <p:cNvPr id="8" name="group 8"/>
          <p:cNvGrpSpPr/>
          <p:nvPr/>
        </p:nvGrpSpPr>
        <p:grpSpPr>
          <a:xfrm rot="21600000">
            <a:off x="5321310" y="1797046"/>
            <a:ext cx="1817891" cy="1358913"/>
            <a:chOff x="0" y="0"/>
            <a:chExt cx="1817891" cy="1358913"/>
          </a:xfrm>
        </p:grpSpPr>
        <p:pic>
          <p:nvPicPr>
            <p:cNvPr id="354" name="picture 3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600000">
              <a:off x="0" y="0"/>
              <a:ext cx="1536649" cy="1358913"/>
            </a:xfrm>
            <a:prstGeom prst="rect">
              <a:avLst/>
            </a:prstGeom>
          </p:spPr>
        </p:pic>
        <p:sp>
          <p:nvSpPr>
            <p:cNvPr id="356" name="textbox 356"/>
            <p:cNvSpPr/>
            <p:nvPr/>
          </p:nvSpPr>
          <p:spPr>
            <a:xfrm>
              <a:off x="-12700" y="-12700"/>
              <a:ext cx="1843404" cy="13963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18000"/>
                </a:lnSpc>
                <a:tabLst/>
              </a:pPr>
              <a:endParaRPr lang="Arial" altLang="Arial" sz="300" dirty="0"/>
            </a:p>
            <a:p>
              <a:pPr marL="363220" algn="l" rtl="0" eaLnBrk="0">
                <a:lnSpc>
                  <a:spcPct val="97000"/>
                </a:lnSpc>
                <a:tabLst/>
              </a:pPr>
              <a:r>
                <a:rPr sz="800" b="1" kern="0" spc="-7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阿根廷</a:t>
              </a:r>
              <a:endParaRPr lang="SimHei" altLang="SimHei" sz="800" dirty="0"/>
            </a:p>
            <a:p>
              <a:pPr marL="279400" algn="l" rtl="0" eaLnBrk="0">
                <a:lnSpc>
                  <a:spcPct val="80000"/>
                </a:lnSpc>
                <a:spcBef>
                  <a:spcPts val="330"/>
                </a:spcBef>
                <a:tabLst/>
              </a:pPr>
              <a:r>
                <a:rPr sz="800" kern="0" spc="-30" dirty="0">
                  <a:solidFill>
                    <a:srgbClr val="587294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(乌斯怀亚)</a:t>
              </a:r>
              <a:endParaRPr lang="SimSun" altLang="SimSun" sz="800" dirty="0"/>
            </a:p>
            <a:p>
              <a:pPr marL="1415414" indent="-50165" algn="l" rtl="0" eaLnBrk="0">
                <a:lnSpc>
                  <a:spcPct val="88000"/>
                </a:lnSpc>
                <a:spcBef>
                  <a:spcPts val="6"/>
                </a:spcBef>
                <a:tabLst/>
              </a:pPr>
              <a:r>
                <a:rPr sz="800" kern="0" spc="-7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南乔治亚岛</a:t>
              </a:r>
              <a:r>
                <a:rPr sz="800" kern="0" spc="-1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 </a:t>
              </a:r>
              <a:r>
                <a:rPr sz="800" kern="0" spc="-4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(王企鹅)</a:t>
              </a:r>
              <a:endParaRPr lang="SimHei" altLang="SimHei" sz="800" dirty="0"/>
            </a:p>
            <a:p>
              <a:pPr marL="469265" algn="l" rtl="0" eaLnBrk="0">
                <a:lnSpc>
                  <a:spcPct val="85000"/>
                </a:lnSpc>
                <a:spcBef>
                  <a:spcPts val="779"/>
                </a:spcBef>
                <a:tabLst/>
              </a:pPr>
              <a:r>
                <a:rPr sz="800" kern="0" spc="-4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长城站</a:t>
              </a:r>
              <a:endParaRPr lang="SimHei" altLang="SimHei" sz="800" dirty="0"/>
            </a:p>
            <a:p>
              <a:pPr marL="18415" algn="l" rtl="0" eaLnBrk="0">
                <a:lnSpc>
                  <a:spcPts val="1010"/>
                </a:lnSpc>
                <a:tabLst/>
              </a:pPr>
              <a:r>
                <a:rPr sz="800" kern="0" spc="-6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南极半岛</a:t>
              </a:r>
              <a:endParaRPr lang="SimHei" altLang="SimHei" sz="800" dirty="0"/>
            </a:p>
            <a:p>
              <a:pPr marL="25400" algn="l" rtl="0" eaLnBrk="0">
                <a:lnSpc>
                  <a:spcPts val="906"/>
                </a:lnSpc>
                <a:spcBef>
                  <a:spcPts val="325"/>
                </a:spcBef>
                <a:tabLst/>
              </a:pPr>
              <a:r>
                <a:rPr sz="700" kern="0" spc="-20" dirty="0">
                  <a:solidFill>
                    <a:srgbClr val="000000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(小企鹅),</a:t>
              </a:r>
              <a:endParaRPr lang="SimHei" altLang="SimHei" sz="700" dirty="0"/>
            </a:p>
            <a:p>
              <a:pPr marL="634365" algn="l" rtl="0" eaLnBrk="0">
                <a:lnSpc>
                  <a:spcPct val="85000"/>
                </a:lnSpc>
                <a:spcBef>
                  <a:spcPts val="196"/>
                </a:spcBef>
                <a:tabLst/>
              </a:pPr>
              <a:r>
                <a:rPr sz="800" kern="0" spc="-60" dirty="0">
                  <a:solidFill>
                    <a:srgbClr val="1B3968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威德尔海</a:t>
              </a:r>
              <a:endParaRPr lang="SimHei" altLang="SimHei" sz="800" dirty="0"/>
            </a:p>
            <a:p>
              <a:pPr marL="641350" algn="l" rtl="0" eaLnBrk="0">
                <a:lnSpc>
                  <a:spcPts val="887"/>
                </a:lnSpc>
                <a:tabLst/>
              </a:pPr>
              <a:r>
                <a:rPr sz="700" kern="0" spc="10" dirty="0">
                  <a:solidFill>
                    <a:srgbClr val="1B3968">
                      <a:alpha val="100000"/>
                    </a:srgbClr>
                  </a:solidFill>
                  <a:latin typeface="SimHei"/>
                  <a:ea typeface="SimHei"/>
                  <a:cs typeface="SimHei"/>
                </a:rPr>
                <a:t>(帝企鹅)</a:t>
              </a:r>
              <a:endParaRPr lang="SimHei" altLang="SimHei" sz="700" dirty="0"/>
            </a:p>
          </p:txBody>
        </p:sp>
      </p:grpSp>
      <p:sp>
        <p:nvSpPr>
          <p:cNvPr id="358" name="textbox 358"/>
          <p:cNvSpPr/>
          <p:nvPr/>
        </p:nvSpPr>
        <p:spPr>
          <a:xfrm>
            <a:off x="4038600" y="6691912"/>
            <a:ext cx="1553844" cy="5156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5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2000"/>
              </a:lnSpc>
              <a:tabLst/>
            </a:pPr>
            <a:r>
              <a:rPr sz="8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5天多次登陆南极半岛，</a:t>
            </a:r>
            <a:endParaRPr lang="SimHei" altLang="SimHei" sz="8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500" dirty="0"/>
          </a:p>
          <a:p>
            <a:pPr marL="12700" algn="l" rtl="0" eaLnBrk="0">
              <a:lnSpc>
                <a:spcPct val="123000"/>
              </a:lnSpc>
              <a:spcBef>
                <a:spcPts val="2"/>
              </a:spcBef>
              <a:tabLst/>
            </a:pPr>
            <a:r>
              <a:rPr sz="800" kern="0" spc="-50" dirty="0">
                <a:solidFill>
                  <a:srgbClr val="000000">
                    <a:alpha val="100000"/>
                  </a:srgbClr>
                </a:solidFill>
                <a:latin typeface="YouYuan"/>
                <a:ea typeface="YouYuan"/>
                <a:cs typeface="YouYuan"/>
              </a:rPr>
              <a:t>造访</a:t>
            </a:r>
            <a:r>
              <a:rPr sz="800" b="1" kern="0" spc="-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100</a:t>
            </a:r>
            <a:r>
              <a:rPr sz="800" kern="0" spc="2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  </a:t>
            </a:r>
            <a:r>
              <a:rPr sz="8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万金图企鹅</a:t>
            </a:r>
            <a:r>
              <a:rPr sz="8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，阿德利企鹅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800" kern="0" spc="-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和帽带企鹅栖息地。</a:t>
            </a:r>
            <a:endParaRPr lang="SimHei" altLang="SimHei" sz="800" dirty="0"/>
          </a:p>
        </p:txBody>
      </p:sp>
      <p:sp>
        <p:nvSpPr>
          <p:cNvPr id="360" name="textbox 360"/>
          <p:cNvSpPr/>
          <p:nvPr/>
        </p:nvSpPr>
        <p:spPr>
          <a:xfrm>
            <a:off x="2152650" y="6702254"/>
            <a:ext cx="1486535" cy="5130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75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800" kern="0" spc="10" dirty="0">
                <a:solidFill>
                  <a:srgbClr val="1A2528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2</a:t>
            </a:r>
            <a:r>
              <a:rPr sz="800" kern="0" spc="320" dirty="0">
                <a:solidFill>
                  <a:srgbClr val="1A2528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800" b="1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架9座直升飞机</a:t>
            </a:r>
            <a:r>
              <a:rPr sz="8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摆渡</a:t>
            </a:r>
            <a:endParaRPr lang="SimHei" altLang="SimHei" sz="8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500" dirty="0"/>
          </a:p>
          <a:p>
            <a:pPr marL="12700" indent="1270" algn="l" rtl="0" eaLnBrk="0">
              <a:lnSpc>
                <a:spcPct val="119000"/>
              </a:lnSpc>
              <a:spcBef>
                <a:spcPts val="3"/>
              </a:spcBef>
              <a:tabLst/>
            </a:pPr>
            <a:r>
              <a:rPr sz="800" b="1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5</a:t>
            </a:r>
            <a:r>
              <a:rPr sz="8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b="1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天</a:t>
            </a:r>
            <a:r>
              <a:rPr sz="800" kern="0" spc="-7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多次登陆威德尔海冰架内部，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YouYuan"/>
                <a:ea typeface="YouYuan"/>
                <a:cs typeface="YouYuan"/>
              </a:rPr>
              <a:t>造访</a:t>
            </a:r>
            <a:r>
              <a:rPr sz="800" kern="0" spc="-60" dirty="0">
                <a:solidFill>
                  <a:srgbClr val="000000">
                    <a:alpha val="100000"/>
                  </a:srgbClr>
                </a:solidFill>
                <a:latin typeface="YouYuan"/>
                <a:ea typeface="YouYuan"/>
                <a:cs typeface="YouYuan"/>
              </a:rPr>
              <a:t> </a:t>
            </a:r>
            <a:r>
              <a:rPr sz="800" b="1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8000</a:t>
            </a:r>
            <a:r>
              <a:rPr sz="8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</a:t>
            </a: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帝企鹅栖息地。</a:t>
            </a:r>
            <a:endParaRPr lang="SimHei" altLang="SimHei" sz="800" dirty="0"/>
          </a:p>
        </p:txBody>
      </p:sp>
      <p:sp>
        <p:nvSpPr>
          <p:cNvPr id="362" name="textbox 362"/>
          <p:cNvSpPr/>
          <p:nvPr/>
        </p:nvSpPr>
        <p:spPr>
          <a:xfrm>
            <a:off x="5873708" y="6691912"/>
            <a:ext cx="1276350" cy="33147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581"/>
              </a:lnSpc>
              <a:tabLst/>
            </a:pPr>
            <a:endParaRPr lang="Arial" altLang="Arial" sz="100" dirty="0"/>
          </a:p>
          <a:p>
            <a:pPr marL="12700" indent="19050" algn="l" rtl="0" eaLnBrk="0">
              <a:lnSpc>
                <a:spcPct val="125000"/>
              </a:lnSpc>
              <a:tabLst/>
            </a:pPr>
            <a:r>
              <a:rPr sz="8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3天多次登陆南乔治亚岛，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</a:t>
            </a:r>
            <a:r>
              <a:rPr sz="800" kern="0" spc="-40" dirty="0">
                <a:solidFill>
                  <a:srgbClr val="000000">
                    <a:alpha val="100000"/>
                  </a:srgbClr>
                </a:solidFill>
                <a:latin typeface="YouYuan"/>
                <a:ea typeface="YouYuan"/>
                <a:cs typeface="YouYuan"/>
              </a:rPr>
              <a:t>造访</a:t>
            </a:r>
            <a:r>
              <a:rPr sz="800" kern="0" spc="180" dirty="0">
                <a:solidFill>
                  <a:srgbClr val="000000">
                    <a:alpha val="100000"/>
                  </a:srgbClr>
                </a:solidFill>
                <a:latin typeface="YouYuan"/>
                <a:ea typeface="YouYuan"/>
                <a:cs typeface="YouYuan"/>
              </a:rPr>
              <a:t> </a:t>
            </a:r>
            <a:r>
              <a:rPr sz="800" b="1" kern="0" spc="-40" dirty="0">
                <a:solidFill>
                  <a:srgbClr val="1A2528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60</a:t>
            </a:r>
            <a:r>
              <a:rPr sz="800" kern="0" spc="120" dirty="0">
                <a:solidFill>
                  <a:srgbClr val="1A2528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8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万王</a:t>
            </a:r>
            <a:r>
              <a:rPr sz="800" kern="0" spc="-40" dirty="0">
                <a:solidFill>
                  <a:srgbClr val="000000">
                    <a:alpha val="100000"/>
                  </a:srgbClr>
                </a:solidFill>
                <a:latin typeface="YouYuan"/>
                <a:ea typeface="YouYuan"/>
                <a:cs typeface="YouYuan"/>
              </a:rPr>
              <a:t>企鹅</a:t>
            </a:r>
            <a:r>
              <a:rPr sz="8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栖息地。</a:t>
            </a:r>
            <a:endParaRPr lang="SimSun" altLang="SimSun" sz="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picture 3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  <p:sp>
        <p:nvSpPr>
          <p:cNvPr id="366" name="textbox 366"/>
          <p:cNvSpPr/>
          <p:nvPr/>
        </p:nvSpPr>
        <p:spPr>
          <a:xfrm>
            <a:off x="1390680" y="2317170"/>
            <a:ext cx="6233159" cy="9677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377"/>
              </a:lnSpc>
              <a:tabLst/>
            </a:pPr>
            <a:endParaRPr lang="Arial" altLang="Arial" sz="100" dirty="0"/>
          </a:p>
          <a:p>
            <a:pPr marL="1577975" algn="l" rtl="0" eaLnBrk="0">
              <a:lnSpc>
                <a:spcPct val="98000"/>
              </a:lnSpc>
              <a:tabLst/>
            </a:pPr>
            <a:r>
              <a:rPr sz="2000" b="1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2</a:t>
            </a:r>
            <a:r>
              <a:rPr sz="2000" kern="0" spc="-21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000" b="1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0</a:t>
            </a:r>
            <a:r>
              <a:rPr sz="2000" kern="0" spc="-13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000" b="1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多</a:t>
            </a:r>
            <a:r>
              <a:rPr sz="2000" kern="0" spc="-14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 </a:t>
            </a:r>
            <a:r>
              <a:rPr sz="2000" b="1" kern="0" spc="150" dirty="0">
                <a:solidFill>
                  <a:srgbClr val="000000">
                    <a:alpha val="100000"/>
                  </a:srgbClr>
                </a:solidFill>
                <a:latin typeface="KaiTi"/>
                <a:ea typeface="KaiTi"/>
                <a:cs typeface="KaiTi"/>
              </a:rPr>
              <a:t>万</a:t>
            </a:r>
            <a:r>
              <a:rPr sz="2000" b="1" kern="0" spc="1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价格60多万价值</a:t>
            </a:r>
            <a:endParaRPr lang="SimHei" altLang="SimHei" sz="20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2000"/>
              </a:lnSpc>
              <a:spcBef>
                <a:spcPts val="335"/>
              </a:spcBef>
              <a:tabLst/>
            </a:pPr>
            <a:r>
              <a:rPr sz="1100" kern="0" spc="130" dirty="0">
                <a:solidFill>
                  <a:srgbClr val="1D336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小企鹅摄影行程100000元起；王企鹅摄</a:t>
            </a:r>
            <a:r>
              <a:rPr sz="1100" kern="0" spc="120" dirty="0">
                <a:solidFill>
                  <a:srgbClr val="1D336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影行程150000元起；帝企鹅摄影行程400000元左右</a:t>
            </a:r>
            <a:endParaRPr lang="SimHei" altLang="SimHei" sz="11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900" dirty="0"/>
          </a:p>
          <a:p>
            <a:pPr algn="l" rtl="0" eaLnBrk="0">
              <a:lnSpc>
                <a:spcPct val="8465"/>
              </a:lnSpc>
              <a:tabLst/>
            </a:pPr>
            <a:endParaRPr lang="Arial" altLang="Arial" sz="100" dirty="0"/>
          </a:p>
          <a:p>
            <a:pPr marL="3028314" algn="l" rtl="0" eaLnBrk="0">
              <a:lnSpc>
                <a:spcPct val="75000"/>
              </a:lnSpc>
              <a:tabLst/>
            </a:pPr>
            <a:r>
              <a:rPr sz="1100" kern="0" spc="-10" dirty="0">
                <a:solidFill>
                  <a:srgbClr val="1D3366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二</a:t>
            </a:r>
            <a:endParaRPr lang="SimHei" altLang="SimHei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table 44"/>
          <p:cNvGraphicFramePr>
            <a:graphicFrameLocks noGrp="1"/>
          </p:cNvGraphicFramePr>
          <p:nvPr/>
        </p:nvGraphicFramePr>
        <p:xfrm>
          <a:off x="2222500" y="1839621"/>
          <a:ext cx="4204969" cy="5374004"/>
        </p:xfrm>
        <a:graphic>
          <a:graphicData uri="http://schemas.openxmlformats.org/drawingml/2006/table">
            <a:tbl>
              <a:tblPr/>
              <a:tblGrid>
                <a:gridCol w="1595120"/>
                <a:gridCol w="2609850"/>
              </a:tblGrid>
              <a:tr h="3568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2000"/>
                        </a:lnSpc>
                        <a:tabLst/>
                      </a:pPr>
                      <a:endParaRPr lang="Arial" altLang="Arial" sz="200" dirty="0"/>
                    </a:p>
                    <a:p>
                      <a:pPr algn="l" rtl="0" eaLnBrk="0">
                        <a:lnSpc>
                          <a:spcPct val="100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2024/10/29</a:t>
                      </a:r>
                      <a:r>
                        <a:rPr sz="15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-30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932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25120" algn="l" rtl="0" eaLnBrk="0">
                        <a:lnSpc>
                          <a:spcPct val="98000"/>
                        </a:lnSpc>
                        <a:tabLst/>
                      </a:pPr>
                      <a:r>
                        <a:rPr sz="1500" b="1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中国-布宜诺斯艾利斯</a:t>
                      </a:r>
                      <a:endParaRPr lang="SimHei" altLang="SimHei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406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r>
                        <a:rPr sz="15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2024/10/31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325120" algn="l" rtl="0" eaLnBrk="0">
                        <a:lnSpc>
                          <a:spcPct val="9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b="1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布宜诺斯艾利斯-乌斯怀亚</a:t>
                      </a:r>
                      <a:endParaRPr lang="SimHei" altLang="SimHei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481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2540" algn="l" rtl="0" eaLnBrk="0">
                        <a:lnSpc>
                          <a:spcPct val="100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5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2024/11/01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325120" algn="l" rtl="0" eaLnBrk="0">
                        <a:lnSpc>
                          <a:spcPct val="98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500" b="1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乌斯怀亚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2540" algn="l" rtl="0" eaLnBrk="0">
                        <a:lnSpc>
                          <a:spcPct val="100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5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2024/11/02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700" dirty="0"/>
                    </a:p>
                    <a:p>
                      <a:pPr algn="l" rtl="0" eaLnBrk="0">
                        <a:lnSpc>
                          <a:spcPct val="616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25120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5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在海上</a:t>
                      </a:r>
                      <a:endParaRPr lang="SimHei" altLang="SimHei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540" algn="l" rtl="0" eaLnBrk="0">
                        <a:lnSpc>
                          <a:spcPct val="100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2024/11/03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325120" algn="l" rtl="0" eaLnBrk="0">
                        <a:lnSpc>
                          <a:spcPct val="9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b="1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(0.5天)长城站</a:t>
                      </a:r>
                      <a:endParaRPr lang="SimHei" altLang="SimHei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03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900" dirty="0"/>
                    </a:p>
                    <a:p>
                      <a:pPr algn="l" rtl="0" eaLnBrk="0">
                        <a:lnSpc>
                          <a:spcPct val="781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540" algn="l" rtl="0" eaLnBrk="0">
                        <a:lnSpc>
                          <a:spcPct val="100000"/>
                        </a:lnSpc>
                        <a:tabLst/>
                      </a:pPr>
                      <a:r>
                        <a:rPr sz="15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2024/11/04</a:t>
                      </a:r>
                      <a:r>
                        <a:rPr sz="15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-08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700" dirty="0"/>
                    </a:p>
                    <a:p>
                      <a:pPr algn="l" rtl="0" eaLnBrk="0">
                        <a:lnSpc>
                          <a:spcPct val="6115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r" rtl="0" eaLnBrk="0">
                        <a:lnSpc>
                          <a:spcPct val="99000"/>
                        </a:lnSpc>
                        <a:tabLst/>
                      </a:pPr>
                      <a:r>
                        <a:rPr sz="15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(5天)威德尔海、南极半岛</a:t>
                      </a:r>
                      <a:endParaRPr lang="SimHei" altLang="SimHei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92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540" algn="l" rtl="0" eaLnBrk="0">
                        <a:lnSpc>
                          <a:spcPct val="100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2024/11/09</a:t>
                      </a:r>
                      <a:r>
                        <a:rPr sz="15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-10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325120" algn="l" rtl="0" eaLnBrk="0">
                        <a:lnSpc>
                          <a:spcPct val="99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在海上</a:t>
                      </a:r>
                      <a:endParaRPr lang="SimHei" altLang="SimHei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81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900" dirty="0"/>
                    </a:p>
                    <a:p>
                      <a:pPr marL="2540" algn="l" rtl="0" eaLnBrk="0">
                        <a:lnSpc>
                          <a:spcPct val="100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500" b="1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2024/11/11</a:t>
                      </a:r>
                      <a:r>
                        <a:rPr sz="15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-13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325120" algn="l" rtl="0" eaLnBrk="0">
                        <a:lnSpc>
                          <a:spcPct val="98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500" b="1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(3天)南乔治亚岛</a:t>
                      </a:r>
                      <a:endParaRPr lang="SimHei" altLang="SimHei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5275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100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2024/11/14</a:t>
                      </a:r>
                      <a:r>
                        <a:rPr sz="15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-16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6687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21945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5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在海上</a:t>
                      </a:r>
                      <a:endParaRPr lang="SimHei" altLang="SimHei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709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r>
                        <a:rPr sz="15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2024/11/17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700" dirty="0"/>
                    </a:p>
                    <a:p>
                      <a:pPr algn="l" rtl="0" eaLnBrk="0">
                        <a:lnSpc>
                          <a:spcPct val="627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325120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500" b="1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乌斯怀亚-布宜诺斯艾利斯</a:t>
                      </a:r>
                      <a:endParaRPr lang="SimHei" altLang="SimHei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900" dirty="0"/>
                    </a:p>
                    <a:p>
                      <a:pPr algn="l" rtl="0" eaLnBrk="0">
                        <a:lnSpc>
                          <a:spcPct val="100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5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2024/11/18</a:t>
                      </a:r>
                      <a:r>
                        <a:rPr sz="15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-19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321945" algn="l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5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布宜诺斯艾利斯-中国</a:t>
                      </a:r>
                      <a:endParaRPr lang="SimHei" altLang="SimHei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86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3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5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2024/11/20</a:t>
                      </a:r>
                      <a:endParaRPr lang="SimSun" altLang="SimSun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321945" algn="l" rtl="0" eaLnBrk="0">
                        <a:lnSpc>
                          <a:spcPct val="94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5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中国</a:t>
                      </a:r>
                      <a:endParaRPr lang="SimHei" altLang="SimHei" sz="15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picture 3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81139" y="1809734"/>
            <a:ext cx="5778549" cy="4914923"/>
          </a:xfrm>
          <a:prstGeom prst="rect">
            <a:avLst/>
          </a:prstGeom>
        </p:spPr>
      </p:pic>
      <p:sp>
        <p:nvSpPr>
          <p:cNvPr id="370" name="textbox 370"/>
          <p:cNvSpPr/>
          <p:nvPr/>
        </p:nvSpPr>
        <p:spPr>
          <a:xfrm>
            <a:off x="3506635" y="3888834"/>
            <a:ext cx="2033270" cy="41655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35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800" b="1" kern="0" spc="-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永冻冰架区</a:t>
            </a:r>
            <a:endParaRPr lang="SimHei" altLang="SimHei" sz="8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8887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6000"/>
              </a:lnSpc>
              <a:tabLst/>
            </a:pPr>
            <a:r>
              <a:rPr sz="800" b="1" kern="0" spc="-20" dirty="0">
                <a:solidFill>
                  <a:srgbClr val="E29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中途降落加油点</a:t>
            </a:r>
            <a:endParaRPr lang="SimHei" altLang="SimHei" sz="800" dirty="0"/>
          </a:p>
        </p:txBody>
      </p:sp>
      <p:sp>
        <p:nvSpPr>
          <p:cNvPr id="372" name="textbox 372"/>
          <p:cNvSpPr/>
          <p:nvPr/>
        </p:nvSpPr>
        <p:spPr>
          <a:xfrm>
            <a:off x="1658772" y="2402910"/>
            <a:ext cx="3606800" cy="22796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35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800" b="1" kern="0" spc="-2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阿根廷乌斯怀亚</a:t>
            </a:r>
            <a:endParaRPr lang="SimHei" altLang="SimHei" sz="800" dirty="0"/>
          </a:p>
          <a:p>
            <a:pPr algn="l" rtl="0" eaLnBrk="0">
              <a:lnSpc>
                <a:spcPct val="163000"/>
              </a:lnSpc>
              <a:tabLst/>
            </a:pPr>
            <a:endParaRPr lang="Arial" altLang="Arial" sz="100" dirty="0"/>
          </a:p>
          <a:p>
            <a:pPr marL="3363595" algn="l" rtl="0" eaLnBrk="0">
              <a:lnSpc>
                <a:spcPct val="79000"/>
              </a:lnSpc>
              <a:tabLst/>
            </a:pPr>
            <a:r>
              <a:rPr sz="500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5.5 heurs</a:t>
            </a:r>
            <a:endParaRPr lang="Times New Roman" altLang="Times New Roman" sz="500" dirty="0"/>
          </a:p>
        </p:txBody>
      </p:sp>
      <p:sp>
        <p:nvSpPr>
          <p:cNvPr id="374" name="textbox 374"/>
          <p:cNvSpPr/>
          <p:nvPr/>
        </p:nvSpPr>
        <p:spPr>
          <a:xfrm>
            <a:off x="1931812" y="3280374"/>
            <a:ext cx="1379855" cy="4654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117"/>
              </a:lnSpc>
              <a:tabLst/>
            </a:pPr>
            <a:endParaRPr lang="Arial" altLang="Arial" sz="100" dirty="0"/>
          </a:p>
          <a:p>
            <a:pPr marL="867410" indent="-5714" algn="l" rtl="0" eaLnBrk="0">
              <a:lnSpc>
                <a:spcPct val="92000"/>
              </a:lnSpc>
              <a:tabLst/>
            </a:pPr>
            <a:r>
              <a:rPr sz="800" kern="0" spc="-1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大部分游船</a:t>
            </a:r>
            <a:r>
              <a:rPr sz="800" kern="0" spc="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800" kern="0" spc="-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巡游的区域</a:t>
            </a:r>
            <a:endParaRPr lang="SimHei" altLang="SimHei" sz="800" dirty="0"/>
          </a:p>
          <a:p>
            <a:pPr algn="l" rtl="0" eaLnBrk="0">
              <a:lnSpc>
                <a:spcPct val="107000"/>
              </a:lnSpc>
              <a:tabLst/>
            </a:pPr>
            <a:endParaRPr lang="Arial" altLang="Arial" sz="600" dirty="0"/>
          </a:p>
          <a:p>
            <a:pPr marL="12700" algn="l" rtl="0" eaLnBrk="0">
              <a:lnSpc>
                <a:spcPct val="96000"/>
              </a:lnSpc>
              <a:spcBef>
                <a:spcPts val="2"/>
              </a:spcBef>
              <a:tabLst/>
            </a:pPr>
            <a:r>
              <a:rPr sz="800" b="1" kern="0" spc="-3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中国长城站</a:t>
            </a:r>
            <a:endParaRPr lang="SimHei" altLang="SimHei" sz="800" dirty="0"/>
          </a:p>
        </p:txBody>
      </p:sp>
      <p:sp>
        <p:nvSpPr>
          <p:cNvPr id="376" name="textbox 376"/>
          <p:cNvSpPr/>
          <p:nvPr/>
        </p:nvSpPr>
        <p:spPr>
          <a:xfrm>
            <a:off x="3849583" y="3005066"/>
            <a:ext cx="554355" cy="5118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722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2000"/>
              </a:lnSpc>
              <a:tabLst/>
            </a:pPr>
            <a:r>
              <a:rPr sz="800" kern="0" spc="50" dirty="0">
                <a:solidFill>
                  <a:srgbClr val="FFFFFF">
                    <a:alpha val="100000"/>
                  </a:srgbClr>
                </a:solidFill>
                <a:latin typeface="STXingkai"/>
                <a:ea typeface="STXingkai"/>
                <a:cs typeface="STXingkai"/>
              </a:rPr>
              <a:t>典职黑</a:t>
            </a:r>
            <a:endParaRPr lang="STXingkai" altLang="STXingkai" sz="800" dirty="0"/>
          </a:p>
          <a:p>
            <a:pPr algn="l" rtl="0" eaLnBrk="0">
              <a:lnSpc>
                <a:spcPct val="15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96000"/>
              </a:lnSpc>
              <a:spcBef>
                <a:spcPts val="2"/>
              </a:spcBef>
              <a:tabLst/>
            </a:pPr>
            <a:r>
              <a:rPr sz="800" b="1" kern="0" spc="-20" dirty="0">
                <a:solidFill>
                  <a:srgbClr val="E397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帝企鹅领</a:t>
            </a:r>
            <a:r>
              <a:rPr sz="8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地</a:t>
            </a:r>
            <a:endParaRPr lang="SimHei" altLang="SimHei" sz="800" dirty="0"/>
          </a:p>
        </p:txBody>
      </p:sp>
      <p:sp>
        <p:nvSpPr>
          <p:cNvPr id="378" name="textbox 378"/>
          <p:cNvSpPr/>
          <p:nvPr/>
        </p:nvSpPr>
        <p:spPr>
          <a:xfrm>
            <a:off x="5024313" y="3373772"/>
            <a:ext cx="1514475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14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5000"/>
              </a:lnSpc>
              <a:tabLst/>
            </a:pPr>
            <a:r>
              <a:rPr sz="8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我们的在南极</a:t>
            </a:r>
            <a:r>
              <a:rPr sz="800" b="1" kern="0" spc="-20" dirty="0">
                <a:solidFill>
                  <a:srgbClr val="E7A1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犬陆上的远</a:t>
            </a:r>
            <a:r>
              <a:rPr sz="800" b="1" kern="0" spc="-30" dirty="0">
                <a:solidFill>
                  <a:srgbClr val="E7A1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征大本营</a:t>
            </a:r>
            <a:endParaRPr lang="SimHei" altLang="SimHei" sz="800" dirty="0"/>
          </a:p>
        </p:txBody>
      </p:sp>
      <p:sp>
        <p:nvSpPr>
          <p:cNvPr id="380" name="textbox 380"/>
          <p:cNvSpPr/>
          <p:nvPr/>
        </p:nvSpPr>
        <p:spPr>
          <a:xfrm>
            <a:off x="4662393" y="4764776"/>
            <a:ext cx="802640" cy="142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75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800" b="1" kern="0" spc="50" dirty="0">
                <a:solidFill>
                  <a:srgbClr val="D08A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南纬90度南极点</a:t>
            </a:r>
            <a:endParaRPr lang="SimHei" altLang="SimHei" sz="800" dirty="0"/>
          </a:p>
        </p:txBody>
      </p:sp>
      <p:sp>
        <p:nvSpPr>
          <p:cNvPr id="382" name="textbox 382"/>
          <p:cNvSpPr/>
          <p:nvPr/>
        </p:nvSpPr>
        <p:spPr>
          <a:xfrm>
            <a:off x="4687722" y="2015571"/>
            <a:ext cx="527050" cy="142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35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800" b="1" kern="0" spc="-20" dirty="0">
                <a:solidFill>
                  <a:srgbClr val="D68E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南非开普敦</a:t>
            </a:r>
            <a:endParaRPr lang="SimHei" altLang="SimHei" sz="800" dirty="0"/>
          </a:p>
        </p:txBody>
      </p:sp>
      <p:sp>
        <p:nvSpPr>
          <p:cNvPr id="384" name="textbox 384"/>
          <p:cNvSpPr/>
          <p:nvPr/>
        </p:nvSpPr>
        <p:spPr>
          <a:xfrm>
            <a:off x="4198745" y="5825533"/>
            <a:ext cx="511175" cy="142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35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800" b="1" kern="0" spc="-40" dirty="0">
                <a:solidFill>
                  <a:srgbClr val="FFFFFF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永冻冰架区</a:t>
            </a:r>
            <a:endParaRPr lang="SimHei" altLang="SimHei" sz="8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box 386"/>
          <p:cNvSpPr/>
          <p:nvPr/>
        </p:nvSpPr>
        <p:spPr>
          <a:xfrm>
            <a:off x="1384279" y="6071117"/>
            <a:ext cx="984885" cy="10528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47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Nov</a:t>
            </a:r>
            <a:r>
              <a:rPr sz="800" kern="0" spc="3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kern="0" spc="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29-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Dec</a:t>
            </a:r>
            <a:r>
              <a:rPr sz="800" kern="0" spc="3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kern="0" spc="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62023</a:t>
            </a:r>
            <a:endParaRPr lang="SimSun" altLang="SimSun" sz="8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2000"/>
              </a:lnSpc>
              <a:spcBef>
                <a:spcPts val="247"/>
              </a:spcBef>
              <a:tabLst/>
            </a:pPr>
            <a:r>
              <a:rPr sz="800" kern="0" spc="0" dirty="0">
                <a:solidFill>
                  <a:srgbClr val="CB6F7B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Dec</a:t>
            </a:r>
            <a:r>
              <a:rPr sz="800" kern="0" spc="40" dirty="0">
                <a:solidFill>
                  <a:srgbClr val="CB6F7B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6-</a:t>
            </a:r>
            <a:r>
              <a:rPr sz="800" kern="0" spc="0" dirty="0">
                <a:solidFill>
                  <a:srgbClr val="CB6F7B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Dec</a:t>
            </a:r>
            <a:r>
              <a:rPr sz="800" kern="0" spc="40" dirty="0">
                <a:solidFill>
                  <a:srgbClr val="CB6F7B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132023</a:t>
            </a:r>
            <a:endParaRPr lang="SimSun" altLang="SimSun" sz="8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Dec</a:t>
            </a:r>
            <a:r>
              <a:rPr sz="800" kern="0" spc="3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13-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Dec</a:t>
            </a:r>
            <a:r>
              <a:rPr sz="800" kern="0" spc="2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202023</a:t>
            </a:r>
            <a:endParaRPr lang="SimSun" altLang="SimSun" sz="800" dirty="0"/>
          </a:p>
        </p:txBody>
      </p:sp>
      <p:sp>
        <p:nvSpPr>
          <p:cNvPr id="388" name="textbox 388"/>
          <p:cNvSpPr/>
          <p:nvPr/>
        </p:nvSpPr>
        <p:spPr>
          <a:xfrm>
            <a:off x="5651509" y="6024755"/>
            <a:ext cx="579119" cy="109728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1158"/>
              </a:lnSpc>
              <a:tabLst/>
            </a:pPr>
            <a:r>
              <a:rPr sz="8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Fully</a:t>
            </a:r>
            <a:r>
              <a:rPr sz="8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8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booked</a:t>
            </a:r>
            <a:endParaRPr lang="Arial" altLang="Arial" sz="8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2000"/>
              </a:lnSpc>
              <a:spcBef>
                <a:spcPts val="243"/>
              </a:spcBef>
              <a:tabLst/>
            </a:pPr>
            <a:r>
              <a:rPr sz="800" kern="0" spc="80" dirty="0">
                <a:solidFill>
                  <a:srgbClr val="AE535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800" kern="0" spc="50" dirty="0">
                <a:solidFill>
                  <a:srgbClr val="AE535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800" kern="0" spc="0" dirty="0">
                <a:solidFill>
                  <a:srgbClr val="AE5356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spaces</a:t>
            </a:r>
            <a:endParaRPr lang="Times New Roman" altLang="Times New Roman" sz="800" dirty="0"/>
          </a:p>
          <a:p>
            <a:pPr algn="l" rtl="0" eaLnBrk="0">
              <a:lnSpc>
                <a:spcPct val="10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58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885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Fully</a:t>
            </a:r>
            <a:r>
              <a:rPr sz="6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</a:t>
            </a: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booked</a:t>
            </a:r>
            <a:endParaRPr lang="Arial" altLang="Arial" sz="600" dirty="0"/>
          </a:p>
        </p:txBody>
      </p:sp>
      <p:sp>
        <p:nvSpPr>
          <p:cNvPr id="390" name="textbox 390"/>
          <p:cNvSpPr/>
          <p:nvPr/>
        </p:nvSpPr>
        <p:spPr>
          <a:xfrm>
            <a:off x="1632770" y="4495882"/>
            <a:ext cx="762000" cy="5772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30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800" kern="0" spc="10" dirty="0">
                <a:solidFill>
                  <a:srgbClr val="D2283E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19-</a:t>
            </a:r>
            <a:r>
              <a:rPr sz="800" kern="0" spc="0" dirty="0">
                <a:solidFill>
                  <a:srgbClr val="D2283E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Nov</a:t>
            </a:r>
            <a:r>
              <a:rPr sz="800" kern="0" spc="290" dirty="0">
                <a:solidFill>
                  <a:srgbClr val="D2283E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kern="0" spc="10" dirty="0">
                <a:solidFill>
                  <a:srgbClr val="D2283E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242023</a:t>
            </a:r>
            <a:endParaRPr lang="SimSun" altLang="SimSun" sz="8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1000"/>
              </a:lnSpc>
              <a:tabLst/>
            </a:pPr>
            <a:endParaRPr lang="Arial" altLang="Arial" sz="200" dirty="0"/>
          </a:p>
          <a:p>
            <a:pPr marL="18415" algn="l" rtl="0" eaLnBrk="0">
              <a:lnSpc>
                <a:spcPct val="82000"/>
              </a:lnSpc>
              <a:spcBef>
                <a:spcPts val="1"/>
              </a:spcBef>
              <a:tabLst/>
            </a:pPr>
            <a:r>
              <a:rPr sz="8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24-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Nov</a:t>
            </a:r>
            <a:r>
              <a:rPr sz="800" kern="0" spc="3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8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292023</a:t>
            </a:r>
            <a:endParaRPr lang="SimSun" altLang="SimSun" sz="800" dirty="0"/>
          </a:p>
        </p:txBody>
      </p:sp>
      <p:sp>
        <p:nvSpPr>
          <p:cNvPr id="392" name="textbox 392"/>
          <p:cNvSpPr/>
          <p:nvPr/>
        </p:nvSpPr>
        <p:spPr>
          <a:xfrm>
            <a:off x="1727179" y="3360659"/>
            <a:ext cx="5534659" cy="11176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92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4000"/>
              </a:lnSpc>
              <a:tabLst/>
            </a:pPr>
            <a:r>
              <a:rPr sz="600" b="1" kern="0" spc="0" dirty="0">
                <a:solidFill>
                  <a:srgbClr val="2B5A7F">
                    <a:alpha val="100000"/>
                  </a:srgbClr>
                </a:solidFill>
                <a:latin typeface="Arial"/>
                <a:ea typeface="Arial"/>
                <a:cs typeface="Arial"/>
              </a:rPr>
              <a:t>WHICHAWAY     CAMP                                            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ECHO CAMP                                                WOLF'S</a:t>
            </a:r>
            <a:r>
              <a:rPr sz="6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FANG CAMP                                </a:t>
            </a:r>
            <a:r>
              <a:rPr sz="600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      ALL ADVENTURES</a:t>
            </a:r>
            <a:endParaRPr lang="Arial" altLang="Arial" sz="600" dirty="0"/>
          </a:p>
        </p:txBody>
      </p:sp>
      <p:sp>
        <p:nvSpPr>
          <p:cNvPr id="394" name="textbox 394"/>
          <p:cNvSpPr/>
          <p:nvPr/>
        </p:nvSpPr>
        <p:spPr>
          <a:xfrm>
            <a:off x="3627192" y="6083118"/>
            <a:ext cx="389254" cy="10325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56"/>
              </a:lnSpc>
              <a:tabLst/>
            </a:pPr>
            <a:endParaRPr lang="Arial" altLang="Arial" sz="100" dirty="0"/>
          </a:p>
          <a:p>
            <a:pPr marL="24765" algn="l" rtl="0" eaLnBrk="0">
              <a:lnSpc>
                <a:spcPct val="87000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Emperors</a:t>
            </a:r>
            <a:endParaRPr lang="Arial" altLang="Arial" sz="6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7000"/>
              </a:lnSpc>
              <a:spcBef>
                <a:spcPts val="188"/>
              </a:spcBef>
              <a:tabLst/>
            </a:pPr>
            <a:r>
              <a:rPr sz="600" kern="0" spc="10" dirty="0">
                <a:solidFill>
                  <a:srgbClr val="AA263C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Emperors</a:t>
            </a:r>
            <a:endParaRPr lang="Arial" altLang="Arial" sz="6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53000"/>
              </a:lnSpc>
              <a:tabLst/>
            </a:pPr>
            <a:endParaRPr lang="Arial" altLang="Arial" sz="100" dirty="0"/>
          </a:p>
          <a:p>
            <a:pPr marL="24765" algn="l" rtl="0" eaLnBrk="0">
              <a:lnSpc>
                <a:spcPct val="87000"/>
              </a:lnSpc>
              <a:spcBef>
                <a:spcPts val="1"/>
              </a:spcBef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Emperors</a:t>
            </a:r>
            <a:endParaRPr lang="Arial" altLang="Arial" sz="600" dirty="0"/>
          </a:p>
        </p:txBody>
      </p:sp>
      <p:graphicFrame>
        <p:nvGraphicFramePr>
          <p:cNvPr id="396" name="table 396"/>
          <p:cNvGraphicFramePr>
            <a:graphicFrameLocks noGrp="1"/>
          </p:cNvGraphicFramePr>
          <p:nvPr/>
        </p:nvGraphicFramePr>
        <p:xfrm>
          <a:off x="6572209" y="4838707"/>
          <a:ext cx="1187450" cy="259715"/>
        </p:xfrm>
        <a:graphic>
          <a:graphicData uri="http://schemas.openxmlformats.org/drawingml/2006/table">
            <a:tbl>
              <a:tblPr/>
              <a:tblGrid>
                <a:gridCol w="1187450"/>
              </a:tblGrid>
              <a:tr h="25336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292100" algn="l" rtl="0" eaLnBrk="0">
                        <a:lnSpc>
                          <a:spcPct val="8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6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FULLY</a:t>
                      </a:r>
                      <a:r>
                        <a:rPr sz="6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6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BOOKED</a:t>
                      </a:r>
                      <a:endParaRPr lang="Arial" altLang="Arial" sz="6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98" name="table 398"/>
          <p:cNvGraphicFramePr>
            <a:graphicFrameLocks noGrp="1"/>
          </p:cNvGraphicFramePr>
          <p:nvPr/>
        </p:nvGraphicFramePr>
        <p:xfrm>
          <a:off x="6572209" y="5962665"/>
          <a:ext cx="1187450" cy="259714"/>
        </p:xfrm>
        <a:graphic>
          <a:graphicData uri="http://schemas.openxmlformats.org/drawingml/2006/table">
            <a:tbl>
              <a:tblPr/>
              <a:tblGrid>
                <a:gridCol w="1187450"/>
              </a:tblGrid>
              <a:tr h="2533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292100" algn="l" rtl="0" eaLnBrk="0">
                        <a:lnSpc>
                          <a:spcPct val="8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6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FULLY</a:t>
                      </a:r>
                      <a:r>
                        <a:rPr sz="6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6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BOOKED</a:t>
                      </a:r>
                      <a:endParaRPr lang="Arial" altLang="Arial" sz="6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0" name="table 400"/>
          <p:cNvGraphicFramePr>
            <a:graphicFrameLocks noGrp="1"/>
          </p:cNvGraphicFramePr>
          <p:nvPr/>
        </p:nvGraphicFramePr>
        <p:xfrm>
          <a:off x="6572209" y="6426197"/>
          <a:ext cx="1187450" cy="259714"/>
        </p:xfrm>
        <a:graphic>
          <a:graphicData uri="http://schemas.openxmlformats.org/drawingml/2006/table">
            <a:tbl>
              <a:tblPr/>
              <a:tblGrid>
                <a:gridCol w="1187450"/>
              </a:tblGrid>
              <a:tr h="25336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361950" algn="l" rtl="0" eaLnBrk="0">
                        <a:lnSpc>
                          <a:spcPct val="87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600" b="1" kern="0" spc="-10" dirty="0">
                          <a:solidFill>
                            <a:srgbClr val="D8707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BOOK</a:t>
                      </a:r>
                      <a:r>
                        <a:rPr sz="600" b="1" kern="0" spc="110" dirty="0">
                          <a:solidFill>
                            <a:srgbClr val="D8707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600" b="1" kern="0" spc="-10" dirty="0">
                          <a:solidFill>
                            <a:srgbClr val="D8707E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NOW</a:t>
                      </a:r>
                      <a:endParaRPr lang="Arial" altLang="Arial" sz="6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2" name="table 402"/>
          <p:cNvGraphicFramePr>
            <a:graphicFrameLocks noGrp="1"/>
          </p:cNvGraphicFramePr>
          <p:nvPr/>
        </p:nvGraphicFramePr>
        <p:xfrm>
          <a:off x="6572209" y="6889729"/>
          <a:ext cx="1174750" cy="260350"/>
        </p:xfrm>
        <a:graphic>
          <a:graphicData uri="http://schemas.openxmlformats.org/drawingml/2006/table">
            <a:tbl>
              <a:tblPr/>
              <a:tblGrid>
                <a:gridCol w="1174750"/>
              </a:tblGrid>
              <a:tr h="2571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292100" algn="l" rtl="0" eaLnBrk="0">
                        <a:lnSpc>
                          <a:spcPct val="87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6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FULLY</a:t>
                      </a:r>
                      <a:r>
                        <a:rPr sz="6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6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BOOKED</a:t>
                      </a:r>
                      <a:endParaRPr lang="Arial" altLang="Arial" sz="6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04" name="table 404"/>
          <p:cNvGraphicFramePr>
            <a:graphicFrameLocks noGrp="1"/>
          </p:cNvGraphicFramePr>
          <p:nvPr/>
        </p:nvGraphicFramePr>
        <p:xfrm>
          <a:off x="6572209" y="4375175"/>
          <a:ext cx="1174750" cy="259715"/>
        </p:xfrm>
        <a:graphic>
          <a:graphicData uri="http://schemas.openxmlformats.org/drawingml/2006/table">
            <a:tbl>
              <a:tblPr/>
              <a:tblGrid>
                <a:gridCol w="1174750"/>
              </a:tblGrid>
              <a:tr h="2565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374650" algn="l" rtl="0" eaLnBrk="0">
                        <a:lnSpc>
                          <a:spcPct val="87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600" b="1" kern="0" spc="-20" dirty="0">
                          <a:solidFill>
                            <a:srgbClr val="BD1B1B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BOOK</a:t>
                      </a:r>
                      <a:r>
                        <a:rPr sz="600" b="1" kern="0" spc="100" dirty="0">
                          <a:solidFill>
                            <a:srgbClr val="BD1B1B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600" b="1" kern="0" spc="-20" dirty="0">
                          <a:solidFill>
                            <a:srgbClr val="BD1B1B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NOW</a:t>
                      </a:r>
                      <a:endParaRPr lang="Arial" altLang="Arial" sz="6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06" name="textbox 406"/>
          <p:cNvSpPr/>
          <p:nvPr/>
        </p:nvSpPr>
        <p:spPr>
          <a:xfrm>
            <a:off x="4959483" y="6078990"/>
            <a:ext cx="309245" cy="10382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1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0000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$98,500</a:t>
            </a:r>
            <a:endParaRPr lang="SimSun" altLang="SimSun" sz="6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100000"/>
              </a:lnSpc>
              <a:spcBef>
                <a:spcPts val="183"/>
              </a:spcBef>
              <a:tabLst/>
            </a:pPr>
            <a:r>
              <a:rPr sz="600" kern="0" spc="10" dirty="0">
                <a:solidFill>
                  <a:srgbClr val="D4677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$98,500</a:t>
            </a:r>
            <a:endParaRPr lang="SimSun" altLang="SimSun" sz="6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59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0000"/>
              </a:lnSpc>
              <a:spcBef>
                <a:spcPts val="1"/>
              </a:spcBef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$98,500</a:t>
            </a:r>
            <a:endParaRPr lang="SimSun" altLang="SimSun" sz="600" dirty="0"/>
          </a:p>
        </p:txBody>
      </p:sp>
      <p:sp>
        <p:nvSpPr>
          <p:cNvPr id="408" name="textbox 408"/>
          <p:cNvSpPr/>
          <p:nvPr/>
        </p:nvSpPr>
        <p:spPr>
          <a:xfrm>
            <a:off x="2908310" y="6082127"/>
            <a:ext cx="237490" cy="10318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52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South</a:t>
            </a:r>
            <a:endParaRPr lang="Arial" altLang="Arial" sz="6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7000"/>
              </a:lnSpc>
              <a:spcBef>
                <a:spcPts val="188"/>
              </a:spcBef>
              <a:tabLst/>
            </a:pPr>
            <a:r>
              <a:rPr sz="600" kern="0" spc="10" dirty="0">
                <a:solidFill>
                  <a:srgbClr val="AA263C">
                    <a:alpha val="100000"/>
                  </a:srgbClr>
                </a:solidFill>
                <a:latin typeface="Arial"/>
                <a:ea typeface="Arial"/>
                <a:cs typeface="Arial"/>
              </a:rPr>
              <a:t>South</a:t>
            </a:r>
            <a:endParaRPr lang="Arial" altLang="Arial" sz="6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53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spcBef>
                <a:spcPts val="1"/>
              </a:spcBef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South</a:t>
            </a:r>
            <a:endParaRPr lang="Arial" altLang="Arial" sz="600" dirty="0"/>
          </a:p>
        </p:txBody>
      </p:sp>
      <p:sp>
        <p:nvSpPr>
          <p:cNvPr id="410" name="textbox 410"/>
          <p:cNvSpPr/>
          <p:nvPr/>
        </p:nvSpPr>
        <p:spPr>
          <a:xfrm>
            <a:off x="3192404" y="6083118"/>
            <a:ext cx="188595" cy="10312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69"/>
              </a:lnSpc>
              <a:tabLst/>
            </a:pPr>
            <a:endParaRPr lang="Arial" altLang="Arial" sz="100" dirty="0"/>
          </a:p>
          <a:p>
            <a:pPr marL="16509" algn="l" rtl="0" eaLnBrk="0">
              <a:lnSpc>
                <a:spcPct val="86000"/>
              </a:lnSpc>
              <a:tabLst/>
            </a:pP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Pole</a:t>
            </a:r>
            <a:endParaRPr lang="Arial" altLang="Arial" sz="600" dirty="0"/>
          </a:p>
          <a:p>
            <a:pPr algn="l" rtl="0" eaLnBrk="0">
              <a:lnSpc>
                <a:spcPct val="11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6000"/>
              </a:lnSpc>
              <a:spcBef>
                <a:spcPts val="183"/>
              </a:spcBef>
              <a:tabLst/>
            </a:pPr>
            <a:r>
              <a:rPr sz="600" kern="0" spc="0" dirty="0">
                <a:solidFill>
                  <a:srgbClr val="AA263C">
                    <a:alpha val="100000"/>
                  </a:srgbClr>
                </a:solidFill>
                <a:latin typeface="Arial"/>
                <a:ea typeface="Arial"/>
                <a:cs typeface="Arial"/>
              </a:rPr>
              <a:t>Pole</a:t>
            </a:r>
            <a:endParaRPr lang="Arial" altLang="Arial" sz="600" dirty="0"/>
          </a:p>
          <a:p>
            <a:pPr algn="l" rtl="0" eaLnBrk="0">
              <a:lnSpc>
                <a:spcPct val="12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59000"/>
              </a:lnSpc>
              <a:tabLst/>
            </a:pPr>
            <a:endParaRPr lang="Arial" altLang="Arial" sz="100" dirty="0"/>
          </a:p>
          <a:p>
            <a:pPr marL="16509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Pole</a:t>
            </a:r>
            <a:endParaRPr lang="Arial" altLang="Arial" sz="600" dirty="0"/>
          </a:p>
        </p:txBody>
      </p:sp>
      <p:sp>
        <p:nvSpPr>
          <p:cNvPr id="412" name="textbox 412"/>
          <p:cNvSpPr/>
          <p:nvPr/>
        </p:nvSpPr>
        <p:spPr>
          <a:xfrm>
            <a:off x="3420035" y="6057362"/>
            <a:ext cx="168910" cy="106553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20954" algn="l" rtl="0" eaLnBrk="0">
              <a:lnSpc>
                <a:spcPts val="885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endParaRPr lang="Arial" altLang="Arial" sz="600" dirty="0"/>
          </a:p>
          <a:p>
            <a:pPr algn="l" rtl="0" eaLnBrk="0">
              <a:lnSpc>
                <a:spcPct val="103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885"/>
              </a:lnSpc>
              <a:spcBef>
                <a:spcPts val="180"/>
              </a:spcBef>
              <a:tabLst/>
            </a:pPr>
            <a:r>
              <a:rPr sz="600" kern="0" spc="10" dirty="0">
                <a:solidFill>
                  <a:srgbClr val="AA263C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endParaRPr lang="Arial" altLang="Arial" sz="600" dirty="0"/>
          </a:p>
          <a:p>
            <a:pPr algn="l" rtl="0" eaLnBrk="0">
              <a:lnSpc>
                <a:spcPct val="11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2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57000"/>
              </a:lnSpc>
              <a:tabLst/>
            </a:pPr>
            <a:endParaRPr lang="Arial" altLang="Arial" sz="100" dirty="0"/>
          </a:p>
          <a:p>
            <a:pPr marL="20954" algn="l" rtl="0" eaLnBrk="0">
              <a:lnSpc>
                <a:spcPts val="885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and</a:t>
            </a:r>
            <a:endParaRPr lang="Arial" altLang="Arial" sz="600" dirty="0"/>
          </a:p>
        </p:txBody>
      </p:sp>
      <p:sp>
        <p:nvSpPr>
          <p:cNvPr id="414" name="textbox 414"/>
          <p:cNvSpPr/>
          <p:nvPr/>
        </p:nvSpPr>
        <p:spPr>
          <a:xfrm>
            <a:off x="3733830" y="2122369"/>
            <a:ext cx="1694814" cy="130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87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5000"/>
              </a:lnSpc>
              <a:tabLst/>
            </a:pPr>
            <a:r>
              <a:rPr sz="800" b="1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CAMPS     AND </a:t>
            </a:r>
            <a:r>
              <a:rPr sz="800" b="1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ADVENTURES</a:t>
            </a:r>
            <a:endParaRPr lang="Arial" altLang="Arial" sz="800" dirty="0"/>
          </a:p>
        </p:txBody>
      </p:sp>
      <p:sp>
        <p:nvSpPr>
          <p:cNvPr id="416" name="textbox 416"/>
          <p:cNvSpPr/>
          <p:nvPr/>
        </p:nvSpPr>
        <p:spPr>
          <a:xfrm>
            <a:off x="1384279" y="5499754"/>
            <a:ext cx="1262380" cy="1308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17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8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South</a:t>
            </a:r>
            <a:r>
              <a:rPr sz="800" b="1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8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Pole and</a:t>
            </a:r>
            <a:r>
              <a:rPr sz="800" b="1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800" b="1" kern="0" spc="-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Emperors</a:t>
            </a:r>
            <a:endParaRPr lang="Arial" altLang="Arial" sz="800" dirty="0"/>
          </a:p>
        </p:txBody>
      </p:sp>
      <p:sp>
        <p:nvSpPr>
          <p:cNvPr id="418" name="textbox 418"/>
          <p:cNvSpPr/>
          <p:nvPr/>
        </p:nvSpPr>
        <p:spPr>
          <a:xfrm>
            <a:off x="4654539" y="6092033"/>
            <a:ext cx="147954" cy="1022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5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USD</a:t>
            </a:r>
            <a:endParaRPr lang="SimSun" altLang="SimSun" sz="6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83000"/>
              </a:lnSpc>
              <a:spcBef>
                <a:spcPts val="185"/>
              </a:spcBef>
              <a:tabLst/>
            </a:pPr>
            <a:r>
              <a:rPr sz="600" kern="0" spc="10" dirty="0">
                <a:solidFill>
                  <a:srgbClr val="D46776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USD</a:t>
            </a:r>
            <a:endParaRPr lang="SimSun" altLang="SimSun" sz="600" dirty="0"/>
          </a:p>
          <a:p>
            <a:pPr algn="l" rtl="0" eaLnBrk="0">
              <a:lnSpc>
                <a:spcPct val="117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510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spcBef>
                <a:spcPts val="1"/>
              </a:spcBef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USD</a:t>
            </a:r>
            <a:endParaRPr lang="SimSun" altLang="SimSun" sz="600" dirty="0"/>
          </a:p>
        </p:txBody>
      </p:sp>
      <p:sp>
        <p:nvSpPr>
          <p:cNvPr id="420" name="textbox 420"/>
          <p:cNvSpPr/>
          <p:nvPr/>
        </p:nvSpPr>
        <p:spPr>
          <a:xfrm>
            <a:off x="5492769" y="2456386"/>
            <a:ext cx="1270000" cy="1181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15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>
                <a:tab pos="1256664" algn="l"/>
              </a:tabLst>
            </a:pPr>
            <a:r>
              <a:rPr sz="600" u="sng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Early     Emperors</a:t>
            </a:r>
            <a:r>
              <a:rPr sz="600" u="sng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600" dirty="0"/>
          </a:p>
        </p:txBody>
      </p:sp>
      <p:sp>
        <p:nvSpPr>
          <p:cNvPr id="422" name="textbox 422"/>
          <p:cNvSpPr/>
          <p:nvPr/>
        </p:nvSpPr>
        <p:spPr>
          <a:xfrm>
            <a:off x="1384279" y="4497070"/>
            <a:ext cx="186689" cy="5759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51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800" kern="0" spc="10" dirty="0">
                <a:solidFill>
                  <a:srgbClr val="D2283E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Nov</a:t>
            </a:r>
            <a:endParaRPr lang="SimSun" altLang="SimSun" sz="8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0000"/>
              </a:lnSpc>
              <a:tabLst/>
            </a:pPr>
            <a:endParaRPr lang="Arial" altLang="Arial" sz="200" dirty="0"/>
          </a:p>
          <a:p>
            <a:pPr marL="12700" algn="l" rtl="0" eaLnBrk="0">
              <a:lnSpc>
                <a:spcPct val="81000"/>
              </a:lnSpc>
              <a:spcBef>
                <a:spcPts val="1"/>
              </a:spcBef>
              <a:tabLst/>
            </a:pPr>
            <a:r>
              <a:rPr sz="8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Nov</a:t>
            </a:r>
            <a:endParaRPr lang="SimSun" altLang="SimSun" sz="800" dirty="0"/>
          </a:p>
        </p:txBody>
      </p:sp>
      <p:sp>
        <p:nvSpPr>
          <p:cNvPr id="424" name="textbox 424"/>
          <p:cNvSpPr/>
          <p:nvPr/>
        </p:nvSpPr>
        <p:spPr>
          <a:xfrm>
            <a:off x="5651510" y="4900797"/>
            <a:ext cx="579119" cy="17272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1158"/>
              </a:lnSpc>
              <a:tabLst/>
            </a:pPr>
            <a:r>
              <a:rPr sz="8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Fully</a:t>
            </a:r>
            <a:r>
              <a:rPr sz="8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8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booked</a:t>
            </a:r>
            <a:endParaRPr lang="Arial" altLang="Arial" sz="800" dirty="0"/>
          </a:p>
        </p:txBody>
      </p:sp>
      <p:sp>
        <p:nvSpPr>
          <p:cNvPr id="426" name="textbox 426"/>
          <p:cNvSpPr/>
          <p:nvPr/>
        </p:nvSpPr>
        <p:spPr>
          <a:xfrm>
            <a:off x="1384279" y="3912155"/>
            <a:ext cx="748030" cy="12953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09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5000"/>
              </a:lnSpc>
              <a:tabLst/>
            </a:pPr>
            <a:r>
              <a:rPr sz="800" b="1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Early</a:t>
            </a:r>
            <a:r>
              <a:rPr sz="800" b="1" kern="0" spc="1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800" b="1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Emperors</a:t>
            </a:r>
            <a:endParaRPr lang="Arial" altLang="Arial" sz="800" dirty="0"/>
          </a:p>
        </p:txBody>
      </p:sp>
      <p:sp>
        <p:nvSpPr>
          <p:cNvPr id="428" name="textbox 428"/>
          <p:cNvSpPr/>
          <p:nvPr/>
        </p:nvSpPr>
        <p:spPr>
          <a:xfrm>
            <a:off x="2260640" y="2450055"/>
            <a:ext cx="875030" cy="13906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520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110000"/>
              </a:lnSpc>
              <a:tabLst/>
            </a:pPr>
            <a:r>
              <a:rPr sz="600" u="sng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2023-2024  </a:t>
            </a:r>
            <a:r>
              <a:rPr sz="600" u="sng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Season</a:t>
            </a:r>
            <a:r>
              <a:rPr sz="600" u="sng" kern="0" spc="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600" u="sng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√</a:t>
            </a:r>
            <a:endParaRPr lang="SimSun" altLang="SimSun" sz="600" dirty="0"/>
          </a:p>
        </p:txBody>
      </p:sp>
      <p:sp>
        <p:nvSpPr>
          <p:cNvPr id="430" name="textbox 430"/>
          <p:cNvSpPr/>
          <p:nvPr/>
        </p:nvSpPr>
        <p:spPr>
          <a:xfrm>
            <a:off x="4654539" y="4942345"/>
            <a:ext cx="614044" cy="117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1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0000"/>
              </a:lnSpc>
              <a:tabLst/>
            </a:pP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USD</a:t>
            </a:r>
            <a:r>
              <a:rPr sz="600" kern="0" spc="6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6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$62,500</a:t>
            </a:r>
            <a:endParaRPr lang="SimSun" altLang="SimSun" sz="600" dirty="0"/>
          </a:p>
        </p:txBody>
      </p:sp>
      <p:sp>
        <p:nvSpPr>
          <p:cNvPr id="432" name="textbox 432"/>
          <p:cNvSpPr/>
          <p:nvPr/>
        </p:nvSpPr>
        <p:spPr>
          <a:xfrm>
            <a:off x="4654539" y="4491501"/>
            <a:ext cx="614044" cy="117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91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0000"/>
              </a:lnSpc>
              <a:tabLst/>
            </a:pPr>
            <a:r>
              <a:rPr sz="600" kern="0" spc="0" dirty="0">
                <a:solidFill>
                  <a:srgbClr val="9F516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USD</a:t>
            </a:r>
            <a:r>
              <a:rPr sz="600" kern="0" spc="60" dirty="0">
                <a:solidFill>
                  <a:srgbClr val="9F516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</a:t>
            </a:r>
            <a:r>
              <a:rPr sz="600" kern="0" spc="20" dirty="0">
                <a:solidFill>
                  <a:srgbClr val="9F516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$62,500</a:t>
            </a:r>
            <a:endParaRPr lang="SimSun" altLang="SimSun" sz="600" dirty="0"/>
          </a:p>
        </p:txBody>
      </p:sp>
      <p:pic>
        <p:nvPicPr>
          <p:cNvPr id="434" name="picture 4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96979" y="4178282"/>
            <a:ext cx="6356360" cy="6377"/>
          </a:xfrm>
          <a:prstGeom prst="rect">
            <a:avLst/>
          </a:prstGeom>
        </p:spPr>
      </p:pic>
      <p:pic>
        <p:nvPicPr>
          <p:cNvPr id="436" name="picture 4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409689" y="5765772"/>
            <a:ext cx="6350050" cy="6377"/>
          </a:xfrm>
          <a:prstGeom prst="rect">
            <a:avLst/>
          </a:prstGeom>
        </p:spPr>
      </p:pic>
      <p:pic>
        <p:nvPicPr>
          <p:cNvPr id="438" name="picture 4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1403380" y="3619492"/>
            <a:ext cx="6337249" cy="6377"/>
          </a:xfrm>
          <a:prstGeom prst="rect">
            <a:avLst/>
          </a:prstGeom>
        </p:spPr>
      </p:pic>
      <p:sp>
        <p:nvSpPr>
          <p:cNvPr id="440" name="textbox 440"/>
          <p:cNvSpPr/>
          <p:nvPr/>
        </p:nvSpPr>
        <p:spPr>
          <a:xfrm>
            <a:off x="5651510" y="4468631"/>
            <a:ext cx="386079" cy="1257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6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2000"/>
              </a:lnSpc>
              <a:tabLst/>
            </a:pPr>
            <a:r>
              <a:rPr sz="800" kern="0" spc="80" dirty="0">
                <a:solidFill>
                  <a:srgbClr val="B8434E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2</a:t>
            </a:r>
            <a:r>
              <a:rPr sz="800" kern="0" spc="50" dirty="0">
                <a:solidFill>
                  <a:srgbClr val="B8434E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</a:t>
            </a:r>
            <a:r>
              <a:rPr sz="800" kern="0" spc="0" dirty="0">
                <a:solidFill>
                  <a:srgbClr val="B8434E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spaces</a:t>
            </a:r>
            <a:endParaRPr lang="Times New Roman" altLang="Times New Roman" sz="800" dirty="0"/>
          </a:p>
        </p:txBody>
      </p:sp>
      <p:sp>
        <p:nvSpPr>
          <p:cNvPr id="442" name="textbox 442"/>
          <p:cNvSpPr/>
          <p:nvPr/>
        </p:nvSpPr>
        <p:spPr>
          <a:xfrm>
            <a:off x="4025889" y="2519891"/>
            <a:ext cx="397509" cy="105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15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Any</a:t>
            </a:r>
            <a:r>
              <a:rPr sz="6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Date</a:t>
            </a:r>
            <a:endParaRPr lang="Arial" altLang="Arial" sz="600" dirty="0"/>
          </a:p>
        </p:txBody>
      </p:sp>
      <p:sp>
        <p:nvSpPr>
          <p:cNvPr id="444" name="textbox 444"/>
          <p:cNvSpPr/>
          <p:nvPr/>
        </p:nvSpPr>
        <p:spPr>
          <a:xfrm>
            <a:off x="3182610" y="4494720"/>
            <a:ext cx="377190" cy="105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5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600" kern="0" spc="10" dirty="0">
                <a:solidFill>
                  <a:srgbClr val="AA192D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Emperors</a:t>
            </a:r>
            <a:endParaRPr lang="Arial" altLang="Arial" sz="600" dirty="0"/>
          </a:p>
        </p:txBody>
      </p:sp>
      <p:sp>
        <p:nvSpPr>
          <p:cNvPr id="446" name="textbox 446"/>
          <p:cNvSpPr/>
          <p:nvPr/>
        </p:nvSpPr>
        <p:spPr>
          <a:xfrm>
            <a:off x="3182610" y="4951943"/>
            <a:ext cx="377190" cy="105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5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Emperors</a:t>
            </a:r>
            <a:endParaRPr lang="Arial" altLang="Arial" sz="600" dirty="0"/>
          </a:p>
        </p:txBody>
      </p:sp>
      <p:sp>
        <p:nvSpPr>
          <p:cNvPr id="448" name="textbox 448"/>
          <p:cNvSpPr/>
          <p:nvPr/>
        </p:nvSpPr>
        <p:spPr>
          <a:xfrm>
            <a:off x="4933980" y="2782887"/>
            <a:ext cx="374650" cy="117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52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600" u="sng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Clear</a:t>
            </a:r>
            <a:r>
              <a:rPr sz="600" u="sng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600" u="sng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Filt</a:t>
            </a:r>
            <a:r>
              <a:rPr sz="600" u="sng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er</a:t>
            </a:r>
            <a:endParaRPr lang="Arial" altLang="Arial" sz="600" dirty="0"/>
          </a:p>
        </p:txBody>
      </p:sp>
      <p:sp>
        <p:nvSpPr>
          <p:cNvPr id="450" name="textbox 450"/>
          <p:cNvSpPr/>
          <p:nvPr/>
        </p:nvSpPr>
        <p:spPr>
          <a:xfrm>
            <a:off x="6553200" y="2643189"/>
            <a:ext cx="355600" cy="1149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54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00000"/>
              </a:lnSpc>
              <a:tabLst/>
            </a:pPr>
            <a:r>
              <a:rPr sz="500" u="sng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Clear</a:t>
            </a:r>
            <a:r>
              <a:rPr sz="500" u="sng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500" u="sng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Filter</a:t>
            </a:r>
            <a:endParaRPr lang="Arial" altLang="Arial" sz="500" dirty="0"/>
          </a:p>
        </p:txBody>
      </p:sp>
      <p:sp>
        <p:nvSpPr>
          <p:cNvPr id="452" name="textbox 452"/>
          <p:cNvSpPr/>
          <p:nvPr/>
        </p:nvSpPr>
        <p:spPr>
          <a:xfrm>
            <a:off x="2908310" y="4951943"/>
            <a:ext cx="207009" cy="105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15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6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Early</a:t>
            </a:r>
            <a:endParaRPr lang="Arial" altLang="Arial" sz="600" dirty="0"/>
          </a:p>
        </p:txBody>
      </p:sp>
      <p:sp>
        <p:nvSpPr>
          <p:cNvPr id="454" name="textbox 454"/>
          <p:cNvSpPr/>
          <p:nvPr/>
        </p:nvSpPr>
        <p:spPr>
          <a:xfrm>
            <a:off x="2908310" y="4494720"/>
            <a:ext cx="207009" cy="105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15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600" kern="0" spc="0" dirty="0">
                <a:solidFill>
                  <a:srgbClr val="AA192D">
                    <a:alpha val="100000"/>
                  </a:srgbClr>
                </a:solidFill>
                <a:latin typeface="Arial"/>
                <a:ea typeface="Arial"/>
                <a:cs typeface="Arial"/>
              </a:rPr>
              <a:t>Early</a:t>
            </a:r>
            <a:endParaRPr lang="Arial" altLang="Arial" sz="600" dirty="0"/>
          </a:p>
        </p:txBody>
      </p:sp>
      <p:pic>
        <p:nvPicPr>
          <p:cNvPr id="456" name="picture 4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3848120" y="2686050"/>
            <a:ext cx="1454170" cy="6377"/>
          </a:xfrm>
          <a:prstGeom prst="rect">
            <a:avLst/>
          </a:prstGeom>
        </p:spPr>
      </p:pic>
      <p:pic>
        <p:nvPicPr>
          <p:cNvPr id="458" name="picture 4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600000">
            <a:off x="5467339" y="2432029"/>
            <a:ext cx="1289029" cy="6377"/>
          </a:xfrm>
          <a:prstGeom prst="rect">
            <a:avLst/>
          </a:prstGeom>
        </p:spPr>
      </p:pic>
      <p:pic>
        <p:nvPicPr>
          <p:cNvPr id="460" name="picture 4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600000">
            <a:off x="2241519" y="2432029"/>
            <a:ext cx="889071" cy="6377"/>
          </a:xfrm>
          <a:prstGeom prst="rect">
            <a:avLst/>
          </a:prstGeom>
        </p:spPr>
      </p:pic>
      <p:sp>
        <p:nvSpPr>
          <p:cNvPr id="462" name="rect"/>
          <p:cNvSpPr/>
          <p:nvPr/>
        </p:nvSpPr>
        <p:spPr>
          <a:xfrm>
            <a:off x="7734320" y="5962665"/>
            <a:ext cx="6309" cy="260329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  <p:sp>
        <p:nvSpPr>
          <p:cNvPr id="464" name="rect"/>
          <p:cNvSpPr/>
          <p:nvPr/>
        </p:nvSpPr>
        <p:spPr>
          <a:xfrm>
            <a:off x="7734320" y="4845017"/>
            <a:ext cx="6309" cy="254020"/>
          </a:xfrm>
          <a:prstGeom prst="rect">
            <a:avLst/>
          </a:prstGeom>
          <a:solidFill>
            <a:srgbClr val="0000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picture 4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517665" y="1898668"/>
            <a:ext cx="6362730" cy="5365696"/>
          </a:xfrm>
          <a:prstGeom prst="rect">
            <a:avLst/>
          </a:prstGeom>
        </p:spPr>
      </p:pic>
      <p:sp>
        <p:nvSpPr>
          <p:cNvPr id="468" name="textbox 468"/>
          <p:cNvSpPr/>
          <p:nvPr/>
        </p:nvSpPr>
        <p:spPr>
          <a:xfrm>
            <a:off x="3105193" y="4591058"/>
            <a:ext cx="787400" cy="2959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5227"/>
              </a:lnSpc>
              <a:tabLst/>
            </a:pPr>
            <a:endParaRPr lang="Arial" altLang="Arial" sz="100" dirty="0"/>
          </a:p>
          <a:p>
            <a:pPr marL="12700" indent="18415" algn="l" rtl="0" eaLnBrk="0">
              <a:lnSpc>
                <a:spcPct val="89000"/>
              </a:lnSpc>
              <a:tabLst/>
            </a:pP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Union</a:t>
            </a:r>
            <a:r>
              <a:rPr sz="10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Glac</a:t>
            </a:r>
            <a:r>
              <a:rPr sz="10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ier </a:t>
            </a: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(amp</a:t>
            </a:r>
            <a:endParaRPr lang="Times New Roman" altLang="Times New Roman" sz="1000" dirty="0"/>
          </a:p>
        </p:txBody>
      </p:sp>
      <p:sp>
        <p:nvSpPr>
          <p:cNvPr id="470" name="textbox 470"/>
          <p:cNvSpPr/>
          <p:nvPr/>
        </p:nvSpPr>
        <p:spPr>
          <a:xfrm>
            <a:off x="3498871" y="3542226"/>
            <a:ext cx="766444" cy="1250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08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1000"/>
              </a:lnSpc>
              <a:tabLst/>
            </a:pPr>
            <a:r>
              <a:rPr sz="8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Gould</a:t>
            </a:r>
            <a:r>
              <a:rPr sz="8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800" kern="0" spc="-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Bay Camp</a:t>
            </a:r>
            <a:endParaRPr lang="Arial" altLang="Arial" sz="800" dirty="0"/>
          </a:p>
        </p:txBody>
      </p:sp>
      <p:sp>
        <p:nvSpPr>
          <p:cNvPr id="472" name="textbox 472"/>
          <p:cNvSpPr/>
          <p:nvPr/>
        </p:nvSpPr>
        <p:spPr>
          <a:xfrm>
            <a:off x="4660858" y="4621353"/>
            <a:ext cx="709930" cy="1200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96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800" b="1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SOUTH</a:t>
            </a:r>
            <a:r>
              <a:rPr sz="800" b="1" kern="0" spc="7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  </a:t>
            </a:r>
            <a:r>
              <a:rPr sz="800" b="1" kern="0" spc="-2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POLE</a:t>
            </a:r>
            <a:endParaRPr lang="Times New Roman" altLang="Times New Roman" sz="8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4" name="table 474"/>
          <p:cNvGraphicFramePr>
            <a:graphicFrameLocks noGrp="1"/>
          </p:cNvGraphicFramePr>
          <p:nvPr/>
        </p:nvGraphicFramePr>
        <p:xfrm>
          <a:off x="1006464" y="3648069"/>
          <a:ext cx="7308215" cy="3155949"/>
        </p:xfrm>
        <a:graphic>
          <a:graphicData uri="http://schemas.openxmlformats.org/drawingml/2006/table">
            <a:tbl>
              <a:tblPr/>
              <a:tblGrid>
                <a:gridCol w="2549525"/>
                <a:gridCol w="1098550"/>
                <a:gridCol w="1098550"/>
                <a:gridCol w="361315"/>
                <a:gridCol w="736600"/>
                <a:gridCol w="1463675"/>
              </a:tblGrid>
              <a:tr h="619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32714" algn="l" rtl="0" eaLnBrk="0">
                        <a:lnSpc>
                          <a:spcPts val="97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EMPEROR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PENG</a:t>
                      </a: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UINS</a:t>
                      </a:r>
                      <a:endParaRPr lang="SimSun" altLang="SimSun" sz="1400" dirty="0"/>
                    </a:p>
                    <a:p>
                      <a:pPr marL="132714" algn="l" rtl="0" eaLnBrk="0">
                        <a:lnSpc>
                          <a:spcPts val="1881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EMPS1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48589" algn="l" rtl="0" eaLnBrk="0">
                        <a:lnSpc>
                          <a:spcPct val="79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9</a:t>
                      </a:r>
                      <a:r>
                        <a:rPr sz="14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DAYS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0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42875" algn="l" rtl="0" eaLnBrk="0">
                        <a:lnSpc>
                          <a:spcPct val="78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9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S58,000</a:t>
                      </a:r>
                      <a:endParaRPr lang="SimSun" altLang="SimSun" sz="19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6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40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42875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NOV.102023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86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0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47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32714" algn="l" rtl="0" eaLnBrk="0">
                        <a:lnSpc>
                          <a:spcPts val="970"/>
                        </a:lnSpc>
                        <a:tabLst/>
                      </a:pPr>
                      <a:r>
                        <a:rPr sz="1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EMPEROR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PENG</a:t>
                      </a: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UINS</a:t>
                      </a:r>
                      <a:endParaRPr lang="SimSun" altLang="SimSun" sz="1400" dirty="0"/>
                    </a:p>
                    <a:p>
                      <a:pPr marL="132714" algn="l" rtl="0" eaLnBrk="0">
                        <a:lnSpc>
                          <a:spcPts val="1711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EMPS2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8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48589" algn="l" rtl="0" eaLnBrk="0">
                        <a:lnSpc>
                          <a:spcPct val="79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9</a:t>
                      </a:r>
                      <a:r>
                        <a:rPr sz="14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DAYS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42875" algn="l" rtl="0" eaLnBrk="0">
                        <a:lnSpc>
                          <a:spcPct val="78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9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S58,000</a:t>
                      </a:r>
                      <a:endParaRPr lang="SimSun" altLang="SimSun" sz="19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20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42875" algn="l" rtl="0" eaLnBrk="0">
                        <a:lnSpc>
                          <a:spcPct val="79000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NOV.182023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15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32714" algn="l" rtl="0" eaLnBrk="0">
                        <a:lnSpc>
                          <a:spcPts val="97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EMPEROR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PENG</a:t>
                      </a: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UINS</a:t>
                      </a:r>
                      <a:endParaRPr lang="SimSun" altLang="SimSun" sz="1400" dirty="0"/>
                    </a:p>
                    <a:p>
                      <a:pPr marL="132714" algn="l" rtl="0" eaLnBrk="0">
                        <a:lnSpc>
                          <a:spcPts val="1711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EMPS3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48589" algn="l" rtl="0" eaLnBrk="0">
                        <a:lnSpc>
                          <a:spcPct val="7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9</a:t>
                      </a:r>
                      <a:r>
                        <a:rPr sz="14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DAYS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48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42875" algn="l" rtl="0" eaLnBrk="0">
                        <a:lnSpc>
                          <a:spcPct val="78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9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S58,000</a:t>
                      </a:r>
                      <a:endParaRPr lang="SimSun" altLang="SimSun" sz="19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50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42875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NOV.262023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50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79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32714" algn="l" rtl="0" eaLnBrk="0">
                        <a:lnSpc>
                          <a:spcPts val="97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EMPERORS</a:t>
                      </a:r>
                      <a:r>
                        <a:rPr sz="14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4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&amp;EXPLO</a:t>
                      </a: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RERS</a:t>
                      </a:r>
                      <a:endParaRPr lang="SimSun" altLang="SimSun" sz="1400" dirty="0"/>
                    </a:p>
                    <a:p>
                      <a:pPr marL="132714" algn="l" rtl="0" eaLnBrk="0">
                        <a:lnSpc>
                          <a:spcPts val="1831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EMPX4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48589" algn="l" rtl="0" eaLnBrk="0">
                        <a:lnSpc>
                          <a:spcPct val="79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9</a:t>
                      </a:r>
                      <a:r>
                        <a:rPr sz="1400" kern="0" spc="1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4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DAYS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58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22884" algn="l" rtl="0" eaLnBrk="0">
                        <a:lnSpc>
                          <a:spcPct val="85000"/>
                        </a:lnSpc>
                        <a:tabLst/>
                      </a:pPr>
                      <a:r>
                        <a:rPr sz="400" b="1" kern="0" spc="-10" dirty="0">
                          <a:solidFill>
                            <a:srgbClr val="00305A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T</a:t>
                      </a:r>
                      <a:endParaRPr lang="SimSun" altLang="SimSun" sz="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42875" algn="l" rtl="0" eaLnBrk="0">
                        <a:lnSpc>
                          <a:spcPct val="78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9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S88,000</a:t>
                      </a:r>
                      <a:endParaRPr lang="SimSun" altLang="SimSun" sz="19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42875" algn="l" rtl="0" eaLnBrk="0">
                        <a:lnSpc>
                          <a:spcPct val="78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DEC.042023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50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32714" algn="l" rtl="0" eaLnBrk="0">
                        <a:lnSpc>
                          <a:spcPct val="78000"/>
                        </a:lnSpc>
                        <a:tabLst/>
                      </a:pP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CUSTOM</a:t>
                      </a:r>
                      <a:r>
                        <a:rPr sz="14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4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TRIPS</a:t>
                      </a:r>
                      <a:endParaRPr lang="SimSun" altLang="SimSun" sz="14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500" dirty="0"/>
                    </a:p>
                    <a:p>
                      <a:pPr marL="147320" algn="l" rtl="0" eaLnBrk="0">
                        <a:lnSpc>
                          <a:spcPts val="994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800" b="1" kern="0" spc="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CAN'T</a:t>
                      </a:r>
                      <a:r>
                        <a:rPr sz="800" kern="0" spc="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FIND</a:t>
                      </a:r>
                      <a:r>
                        <a:rPr sz="800" kern="0" spc="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WHAT</a:t>
                      </a:r>
                      <a:r>
                        <a:rPr sz="800" kern="0" spc="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Y</a:t>
                      </a:r>
                      <a:r>
                        <a:rPr sz="800" b="1" kern="0" spc="-1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OU</a:t>
                      </a:r>
                      <a:r>
                        <a:rPr sz="800" kern="0" spc="-1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1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ARE</a:t>
                      </a:r>
                      <a:r>
                        <a:rPr sz="800" kern="0" spc="-1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1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LOOKING</a:t>
                      </a:r>
                      <a:r>
                        <a:rPr sz="800" kern="0" spc="-1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10" dirty="0">
                          <a:solidFill>
                            <a:srgbClr val="008BB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FOR?</a:t>
                      </a:r>
                      <a:endParaRPr lang="SimSun" altLang="SimSun" sz="800" dirty="0"/>
                    </a:p>
                    <a:p>
                      <a:pPr algn="l" rtl="0" eaLnBrk="0">
                        <a:lnSpc>
                          <a:spcPct val="104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147320" algn="l" rtl="0" eaLnBrk="0">
                        <a:lnSpc>
                          <a:spcPct val="98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Don't</a:t>
                      </a: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worry,we</a:t>
                      </a: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can</a:t>
                      </a: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create</a:t>
                      </a:r>
                      <a:r>
                        <a:rPr sz="8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an</a:t>
                      </a:r>
                      <a:r>
                        <a:rPr sz="800" kern="0" spc="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itinerary</a:t>
                      </a:r>
                      <a:r>
                        <a:rPr sz="8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o</a:t>
                      </a:r>
                      <a:r>
                        <a:rPr sz="8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r</a:t>
                      </a:r>
                      <a:r>
                        <a:rPr sz="8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service</a:t>
                      </a:r>
                      <a:r>
                        <a:rPr sz="8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package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tailored</a:t>
                      </a:r>
                      <a:r>
                        <a:rPr sz="8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to</a:t>
                      </a:r>
                      <a:r>
                        <a:rPr sz="8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meet</a:t>
                      </a:r>
                      <a:r>
                        <a:rPr sz="8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your</a:t>
                      </a:r>
                      <a:r>
                        <a:rPr sz="8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800" b="1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goals</a:t>
                      </a:r>
                      <a:endParaRPr lang="SimSun" altLang="SimSun" sz="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 rtl="0" eaLnBrk="0">
                        <a:lnSpc>
                          <a:spcPct val="15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73684" algn="l" rtl="0" eaLnBrk="0">
                        <a:lnSpc>
                          <a:spcPct val="78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800" kern="0" spc="-10" dirty="0">
                          <a:solidFill>
                            <a:srgbClr val="776F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LEARN MORE</a:t>
                      </a:r>
                      <a:endParaRPr lang="SimSun" altLang="SimSun" sz="8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</a:tr>
            </a:tbl>
          </a:graphicData>
        </a:graphic>
      </p:graphicFrame>
      <p:sp>
        <p:nvSpPr>
          <p:cNvPr id="476" name="textbox 476"/>
          <p:cNvSpPr/>
          <p:nvPr/>
        </p:nvSpPr>
        <p:spPr>
          <a:xfrm>
            <a:off x="996939" y="3128734"/>
            <a:ext cx="1381760" cy="47434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66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1700" b="1" kern="0" spc="-50" dirty="0">
                <a:solidFill>
                  <a:srgbClr val="00365A">
                    <a:alpha val="100000"/>
                  </a:srgbClr>
                </a:solidFill>
                <a:latin typeface="Arial"/>
                <a:ea typeface="Arial"/>
                <a:cs typeface="Arial"/>
              </a:rPr>
              <a:t>4TRIP</a:t>
            </a:r>
            <a:r>
              <a:rPr sz="1700" b="1" kern="0" spc="130" dirty="0">
                <a:solidFill>
                  <a:srgbClr val="00365A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1700" b="1" kern="0" spc="-50" dirty="0">
                <a:solidFill>
                  <a:srgbClr val="00365A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DATES</a:t>
            </a:r>
            <a:endParaRPr lang="Arial" altLang="Arial" sz="1700" dirty="0"/>
          </a:p>
          <a:p>
            <a:pPr algn="l" rtl="0" eaLnBrk="0">
              <a:lnSpc>
                <a:spcPct val="102000"/>
              </a:lnSpc>
              <a:tabLst/>
            </a:pPr>
            <a:endParaRPr lang="Arial" altLang="Arial" sz="1000" dirty="0"/>
          </a:p>
          <a:p>
            <a:pPr marL="139700" algn="l" rtl="0" eaLnBrk="0">
              <a:lnSpc>
                <a:spcPct val="84000"/>
              </a:lnSpc>
              <a:spcBef>
                <a:spcPts val="2"/>
              </a:spcBef>
              <a:tabLst/>
            </a:pPr>
            <a:r>
              <a:rPr sz="6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Experience</a:t>
            </a:r>
            <a:endParaRPr lang="SimSun" altLang="SimSun" sz="600" dirty="0"/>
          </a:p>
        </p:txBody>
      </p:sp>
      <p:sp>
        <p:nvSpPr>
          <p:cNvPr id="478" name="textbox 478"/>
          <p:cNvSpPr/>
          <p:nvPr/>
        </p:nvSpPr>
        <p:spPr>
          <a:xfrm>
            <a:off x="7286073" y="2471504"/>
            <a:ext cx="437515" cy="2400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646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100000"/>
              </a:lnSpc>
              <a:tabLst/>
            </a:pPr>
            <a:r>
              <a:rPr sz="1400" b="1" kern="0" spc="-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主</a:t>
            </a:r>
            <a:r>
              <a:rPr sz="1400" kern="0" spc="-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400" b="1" kern="0" spc="-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目</a:t>
            </a:r>
            <a:endParaRPr lang="SimHei" altLang="SimHei" sz="1400" dirty="0"/>
          </a:p>
        </p:txBody>
      </p:sp>
      <p:sp>
        <p:nvSpPr>
          <p:cNvPr id="480" name="textbox 480"/>
          <p:cNvSpPr/>
          <p:nvPr/>
        </p:nvSpPr>
        <p:spPr>
          <a:xfrm>
            <a:off x="7251710" y="3027287"/>
            <a:ext cx="1035685" cy="1301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5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>
                <a:tab pos="111760" algn="l"/>
                <a:tab pos="1022350" algn="l"/>
              </a:tabLst>
            </a:pPr>
            <a:r>
              <a:rPr sz="700" u="sng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r>
              <a:rPr sz="700" b="1" u="sng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CLEAR</a:t>
            </a:r>
            <a:r>
              <a:rPr sz="700" b="1" u="sng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700" b="1" u="sng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FILTERS</a:t>
            </a:r>
            <a:r>
              <a:rPr sz="700" b="1" u="sng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	</a:t>
            </a:r>
            <a:endParaRPr lang="Arial" altLang="Arial" sz="700" dirty="0"/>
          </a:p>
        </p:txBody>
      </p:sp>
      <p:sp>
        <p:nvSpPr>
          <p:cNvPr id="482" name="textbox 482"/>
          <p:cNvSpPr/>
          <p:nvPr/>
        </p:nvSpPr>
        <p:spPr>
          <a:xfrm>
            <a:off x="1924050" y="2571782"/>
            <a:ext cx="753109" cy="1054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70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600" b="1" kern="0" spc="20" dirty="0">
                <a:solidFill>
                  <a:srgbClr val="1F6584">
                    <a:alpha val="100000"/>
                  </a:srgbClr>
                </a:solidFill>
                <a:latin typeface="Arial"/>
                <a:ea typeface="Arial"/>
                <a:cs typeface="Arial"/>
              </a:rPr>
              <a:t>Emperor Penquins</a:t>
            </a:r>
            <a:endParaRPr lang="Arial" altLang="Arial" sz="600" dirty="0"/>
          </a:p>
        </p:txBody>
      </p:sp>
      <p:sp>
        <p:nvSpPr>
          <p:cNvPr id="484" name="textbox 484"/>
          <p:cNvSpPr/>
          <p:nvPr/>
        </p:nvSpPr>
        <p:spPr>
          <a:xfrm>
            <a:off x="6978669" y="3500875"/>
            <a:ext cx="601980" cy="102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17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6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Departure Date</a:t>
            </a:r>
            <a:endParaRPr lang="SimSun" altLang="SimSun" sz="600" dirty="0"/>
          </a:p>
        </p:txBody>
      </p:sp>
      <p:sp>
        <p:nvSpPr>
          <p:cNvPr id="486" name="textbox 486"/>
          <p:cNvSpPr/>
          <p:nvPr/>
        </p:nvSpPr>
        <p:spPr>
          <a:xfrm>
            <a:off x="4775240" y="3516512"/>
            <a:ext cx="437515" cy="1022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99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4000"/>
              </a:lnSpc>
              <a:tabLst/>
            </a:pPr>
            <a:r>
              <a:rPr sz="6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Activities</a:t>
            </a:r>
            <a:endParaRPr lang="SimSun" altLang="SimSun" sz="600" dirty="0"/>
          </a:p>
        </p:txBody>
      </p:sp>
      <p:sp>
        <p:nvSpPr>
          <p:cNvPr id="488" name="textbox 488"/>
          <p:cNvSpPr/>
          <p:nvPr/>
        </p:nvSpPr>
        <p:spPr>
          <a:xfrm>
            <a:off x="984229" y="2573224"/>
            <a:ext cx="363220" cy="1047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826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7000"/>
              </a:lnSpc>
              <a:tabLst/>
            </a:pPr>
            <a:r>
              <a:rPr sz="600" b="1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FILTERS</a:t>
            </a:r>
            <a:endParaRPr lang="Arial" altLang="Arial" sz="600" dirty="0"/>
          </a:p>
        </p:txBody>
      </p:sp>
      <p:sp>
        <p:nvSpPr>
          <p:cNvPr id="490" name="textbox 490"/>
          <p:cNvSpPr/>
          <p:nvPr/>
        </p:nvSpPr>
        <p:spPr>
          <a:xfrm>
            <a:off x="3594110" y="2570159"/>
            <a:ext cx="309879" cy="11747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0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700" kern="0" spc="10" dirty="0">
                <a:solidFill>
                  <a:srgbClr val="27739F">
                    <a:alpha val="100000"/>
                  </a:srgbClr>
                </a:solidFill>
                <a:latin typeface="Arial"/>
                <a:ea typeface="Arial"/>
                <a:cs typeface="Arial"/>
              </a:rPr>
              <a:t>Wldlife</a:t>
            </a:r>
            <a:endParaRPr lang="Arial" altLang="Arial" sz="700" dirty="0"/>
          </a:p>
        </p:txBody>
      </p:sp>
      <p:sp>
        <p:nvSpPr>
          <p:cNvPr id="492" name="textbox 492"/>
          <p:cNvSpPr/>
          <p:nvPr/>
        </p:nvSpPr>
        <p:spPr>
          <a:xfrm>
            <a:off x="3682989" y="3517172"/>
            <a:ext cx="354329" cy="101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5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6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Duration</a:t>
            </a:r>
            <a:endParaRPr lang="SimSun" altLang="SimSun" sz="600" dirty="0"/>
          </a:p>
        </p:txBody>
      </p:sp>
      <p:sp>
        <p:nvSpPr>
          <p:cNvPr id="494" name="textbox 494"/>
          <p:cNvSpPr/>
          <p:nvPr/>
        </p:nvSpPr>
        <p:spPr>
          <a:xfrm>
            <a:off x="4845009" y="2577681"/>
            <a:ext cx="219709" cy="1162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79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5000"/>
              </a:lnSpc>
              <a:tabLst/>
            </a:pPr>
            <a:r>
              <a:rPr sz="700" kern="0" spc="0" dirty="0">
                <a:solidFill>
                  <a:srgbClr val="3F5B81">
                    <a:alpha val="100000"/>
                  </a:srgbClr>
                </a:solidFill>
                <a:latin typeface="Arial"/>
                <a:ea typeface="Arial"/>
                <a:cs typeface="Arial"/>
              </a:rPr>
              <a:t>Date</a:t>
            </a:r>
            <a:endParaRPr lang="Arial" altLang="Arial" sz="700" dirty="0"/>
          </a:p>
        </p:txBody>
      </p:sp>
      <p:sp>
        <p:nvSpPr>
          <p:cNvPr id="496" name="textbox 496"/>
          <p:cNvSpPr/>
          <p:nvPr/>
        </p:nvSpPr>
        <p:spPr>
          <a:xfrm>
            <a:off x="5873709" y="3510863"/>
            <a:ext cx="230504" cy="1016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65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3000"/>
              </a:lnSpc>
              <a:tabLst/>
            </a:pPr>
            <a:r>
              <a:rPr sz="6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Price</a:t>
            </a:r>
            <a:endParaRPr lang="SimSun" altLang="SimSun" sz="600" dirty="0"/>
          </a:p>
        </p:txBody>
      </p:sp>
      <p:sp>
        <p:nvSpPr>
          <p:cNvPr id="498" name="textbox 498"/>
          <p:cNvSpPr/>
          <p:nvPr/>
        </p:nvSpPr>
        <p:spPr>
          <a:xfrm>
            <a:off x="6661190" y="3463791"/>
            <a:ext cx="105410" cy="118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730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会</a:t>
            </a:r>
            <a:endParaRPr lang="SimSun" altLang="SimSun" sz="600" dirty="0"/>
          </a:p>
        </p:txBody>
      </p:sp>
      <p:sp>
        <p:nvSpPr>
          <p:cNvPr id="500" name="textbox 500"/>
          <p:cNvSpPr/>
          <p:nvPr/>
        </p:nvSpPr>
        <p:spPr>
          <a:xfrm>
            <a:off x="8127979" y="3451104"/>
            <a:ext cx="105410" cy="118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730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会</a:t>
            </a:r>
            <a:endParaRPr lang="SimSun" altLang="SimSun" sz="600" dirty="0"/>
          </a:p>
        </p:txBody>
      </p:sp>
      <p:sp>
        <p:nvSpPr>
          <p:cNvPr id="502" name="textbox 502"/>
          <p:cNvSpPr/>
          <p:nvPr/>
        </p:nvSpPr>
        <p:spPr>
          <a:xfrm>
            <a:off x="3365510" y="3463791"/>
            <a:ext cx="105410" cy="118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730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会</a:t>
            </a:r>
            <a:endParaRPr lang="SimSun" altLang="SimSun" sz="600" dirty="0"/>
          </a:p>
        </p:txBody>
      </p:sp>
      <p:sp>
        <p:nvSpPr>
          <p:cNvPr id="504" name="textbox 504"/>
          <p:cNvSpPr/>
          <p:nvPr/>
        </p:nvSpPr>
        <p:spPr>
          <a:xfrm>
            <a:off x="4464070" y="3463791"/>
            <a:ext cx="105410" cy="118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730"/>
              </a:lnSpc>
              <a:tabLst/>
            </a:pPr>
            <a:r>
              <a:rPr sz="6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会</a:t>
            </a:r>
            <a:endParaRPr lang="SimSun" altLang="SimSun" sz="600" dirty="0"/>
          </a:p>
        </p:txBody>
      </p:sp>
      <p:pic>
        <p:nvPicPr>
          <p:cNvPr id="506" name="picture 5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7264410" y="2959066"/>
            <a:ext cx="1015989" cy="637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textbox 508"/>
          <p:cNvSpPr/>
          <p:nvPr/>
        </p:nvSpPr>
        <p:spPr>
          <a:xfrm>
            <a:off x="4565660" y="4189696"/>
            <a:ext cx="2806700" cy="572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69242"/>
              </a:lnSpc>
              <a:tabLst/>
            </a:pPr>
            <a:endParaRPr lang="Arial" altLang="Arial" sz="100" dirty="0"/>
          </a:p>
          <a:p>
            <a:pPr marL="62230" indent="-50165" algn="l" rtl="0" eaLnBrk="0">
              <a:lnSpc>
                <a:spcPct val="120000"/>
              </a:lnSpc>
              <a:tabLst/>
            </a:pP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&gt;10～11月上中旬，帝企鹅忙于呵护宝</a:t>
            </a: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宝，王企鹅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10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忙于宠溺宝宝，小企鹅则忙于垒窝</a:t>
            </a:r>
            <a:r>
              <a:rPr sz="1000" kern="0" spc="-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、求爱、交配、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10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产卵和孵卵，是理想摄影企鹅季</a:t>
            </a:r>
            <a:r>
              <a:rPr sz="10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节。</a:t>
            </a:r>
            <a:endParaRPr lang="SimHei" altLang="SimHei" sz="1000" dirty="0"/>
          </a:p>
        </p:txBody>
      </p:sp>
      <p:sp>
        <p:nvSpPr>
          <p:cNvPr id="510" name="textbox 510"/>
          <p:cNvSpPr/>
          <p:nvPr/>
        </p:nvSpPr>
        <p:spPr>
          <a:xfrm>
            <a:off x="1914427" y="2979299"/>
            <a:ext cx="3647440" cy="362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2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700" b="1" kern="0" spc="0" dirty="0">
                <a:solidFill>
                  <a:srgbClr val="173374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帝企鹅、王企鹅、小企鹅</a:t>
            </a:r>
            <a:r>
              <a:rPr sz="1700" kern="0" spc="-420" dirty="0">
                <a:solidFill>
                  <a:srgbClr val="173374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300" b="1" kern="0" spc="0" dirty="0">
                <a:solidFill>
                  <a:srgbClr val="1634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全部</a:t>
            </a:r>
            <a:r>
              <a:rPr sz="2300" b="1" kern="0" spc="-10" dirty="0">
                <a:solidFill>
                  <a:srgbClr val="16347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兼顾</a:t>
            </a:r>
            <a:endParaRPr lang="SimHei" altLang="SimHei" sz="2300" dirty="0"/>
          </a:p>
        </p:txBody>
      </p:sp>
      <p:sp>
        <p:nvSpPr>
          <p:cNvPr id="512" name="textbox 512"/>
          <p:cNvSpPr/>
          <p:nvPr/>
        </p:nvSpPr>
        <p:spPr>
          <a:xfrm>
            <a:off x="2012929" y="4208421"/>
            <a:ext cx="1995170" cy="3486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1278"/>
              </a:lnSpc>
              <a:tabLst/>
            </a:pPr>
            <a:endParaRPr lang="Arial" altLang="Arial" sz="100" dirty="0"/>
          </a:p>
          <a:p>
            <a:pPr marL="107950" indent="-95250" algn="l" rtl="0" eaLnBrk="0">
              <a:lnSpc>
                <a:spcPct val="106000"/>
              </a:lnSpc>
              <a:tabLst/>
            </a:pP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&gt;每年仅约</a:t>
            </a:r>
            <a:r>
              <a:rPr sz="1000" b="1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1</a:t>
            </a:r>
            <a:r>
              <a:rPr sz="1000" kern="0" spc="-2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000" b="1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0</a:t>
            </a:r>
            <a:r>
              <a:rPr sz="1000" kern="0" spc="-2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000" b="1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0</a:t>
            </a:r>
            <a:r>
              <a:rPr sz="1000" kern="0" spc="-2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000" b="1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0</a:t>
            </a:r>
            <a:r>
              <a:rPr sz="1000" kern="0" spc="-2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000" b="1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人</a:t>
            </a:r>
            <a:r>
              <a:rPr sz="10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有幸到南极摄影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0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帝企鹅机会极其珍贵</a:t>
            </a:r>
            <a:endParaRPr lang="SimHei" altLang="SimHei" sz="1000" dirty="0"/>
          </a:p>
        </p:txBody>
      </p:sp>
      <p:sp>
        <p:nvSpPr>
          <p:cNvPr id="514" name="textbox 514"/>
          <p:cNvSpPr/>
          <p:nvPr/>
        </p:nvSpPr>
        <p:spPr>
          <a:xfrm>
            <a:off x="1901757" y="3782269"/>
            <a:ext cx="1982470" cy="2730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1432"/>
              </a:lnSpc>
              <a:tabLst/>
            </a:pPr>
            <a:endParaRPr lang="Arial" altLang="Arial" sz="100" dirty="0"/>
          </a:p>
          <a:p>
            <a:pPr marL="120650" algn="l" rtl="0" eaLnBrk="0">
              <a:lnSpc>
                <a:spcPct val="95000"/>
              </a:lnSpc>
              <a:tabLst/>
            </a:pPr>
            <a:r>
              <a:rPr sz="1700" b="1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“做1%的少数派”</a:t>
            </a:r>
            <a:endParaRPr lang="SimHei" altLang="SimHei" sz="1700" dirty="0"/>
          </a:p>
        </p:txBody>
      </p:sp>
      <p:sp>
        <p:nvSpPr>
          <p:cNvPr id="516" name="rect"/>
          <p:cNvSpPr/>
          <p:nvPr/>
        </p:nvSpPr>
        <p:spPr>
          <a:xfrm>
            <a:off x="1733570" y="2908317"/>
            <a:ext cx="6309" cy="590542"/>
          </a:xfrm>
          <a:prstGeom prst="rect">
            <a:avLst/>
          </a:prstGeom>
          <a:solidFill>
            <a:srgbClr val="FFA500">
              <a:alpha val="100000"/>
            </a:srgbClr>
          </a:solidFill>
          <a:ln cap="flat">
            <a:noFill/>
            <a:prstDash val="solid"/>
            <a:miter lim="0"/>
          </a:ln>
        </p:spPr>
        <p:txBody>
          <a:bodyPr rtlCol="0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 rot="21600000">
            <a:off x="1936750" y="4991092"/>
            <a:ext cx="2101839" cy="2038334"/>
            <a:chOff x="0" y="0"/>
            <a:chExt cx="2101839" cy="2038334"/>
          </a:xfrm>
        </p:grpSpPr>
        <p:pic>
          <p:nvPicPr>
            <p:cNvPr id="518" name="picture 5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600000">
              <a:off x="0" y="0"/>
              <a:ext cx="2101839" cy="2038334"/>
            </a:xfrm>
            <a:prstGeom prst="rect">
              <a:avLst/>
            </a:prstGeom>
          </p:spPr>
        </p:pic>
        <p:sp>
          <p:nvSpPr>
            <p:cNvPr id="520" name="textbox 520"/>
            <p:cNvSpPr/>
            <p:nvPr/>
          </p:nvSpPr>
          <p:spPr>
            <a:xfrm>
              <a:off x="-12700" y="-12700"/>
              <a:ext cx="2127250" cy="2094864"/>
            </a:xfrm>
            <a:prstGeom prst="rect">
              <a:avLst/>
            </a:prstGeom>
          </p:spPr>
          <p:txBody>
            <a:bodyPr vert="horz" wrap="square" lIns="0" tIns="0" rIns="0" bIns="0"/>
            <a:lstStyle/>
            <a:p>
              <a:pPr algn="l" rtl="0" eaLnBrk="0">
                <a:lnSpc>
                  <a:spcPct val="126000"/>
                </a:lnSpc>
                <a:tabLst/>
              </a:pPr>
              <a:endParaRPr lang="Arial" altLang="Arial" sz="1000" dirty="0"/>
            </a:p>
            <a:p>
              <a:pPr algn="l" rtl="0" eaLnBrk="0">
                <a:lnSpc>
                  <a:spcPct val="9482"/>
                </a:lnSpc>
                <a:tabLst/>
              </a:pPr>
              <a:endParaRPr lang="Arial" altLang="Arial" sz="100" dirty="0"/>
            </a:p>
            <a:p>
              <a:pPr marL="883919" algn="l" rtl="0" eaLnBrk="0">
                <a:lnSpc>
                  <a:spcPct val="88000"/>
                </a:lnSpc>
                <a:tabLst/>
              </a:pPr>
              <a:r>
                <a:rPr sz="900" b="1" kern="0" spc="12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易见的</a:t>
              </a:r>
              <a:endParaRPr lang="SimSun" altLang="SimSun" sz="900" dirty="0"/>
            </a:p>
            <a:p>
              <a:pPr marL="490219" algn="l" rtl="0" eaLnBrk="0">
                <a:lnSpc>
                  <a:spcPts val="1153"/>
                </a:lnSpc>
                <a:tabLst/>
              </a:pPr>
              <a:r>
                <a:rPr sz="900" b="1" kern="0" spc="13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美丽南极企鹅</a:t>
              </a:r>
              <a:endParaRPr lang="SimSun" altLang="SimSun" sz="900" dirty="0"/>
            </a:p>
            <a:p>
              <a:pPr marL="672465" algn="l" rtl="0" eaLnBrk="0">
                <a:lnSpc>
                  <a:spcPct val="83000"/>
                </a:lnSpc>
                <a:spcBef>
                  <a:spcPts val="139"/>
                </a:spcBef>
                <a:tabLst/>
              </a:pPr>
              <a:r>
                <a:rPr sz="600" b="1" i="1" kern="0" spc="3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Namal</a:t>
              </a:r>
              <a:r>
                <a:rPr sz="600" b="1" i="1" kern="0" spc="1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   </a:t>
              </a:r>
              <a:r>
                <a:rPr sz="600" b="1" i="1" kern="0" spc="3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Pengui</a:t>
              </a:r>
              <a:r>
                <a:rPr sz="600" b="1" i="1" kern="0" spc="2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ea typeface="Times New Roman"/>
                  <a:cs typeface="Times New Roman"/>
                </a:rPr>
                <a:t>n</a:t>
              </a:r>
              <a:endParaRPr lang="Times New Roman" altLang="Times New Roman" sz="600" dirty="0"/>
            </a:p>
            <a:p>
              <a:pPr marL="443865" algn="l" rtl="0" eaLnBrk="0">
                <a:lnSpc>
                  <a:spcPct val="95000"/>
                </a:lnSpc>
                <a:spcBef>
                  <a:spcPts val="339"/>
                </a:spcBef>
                <a:tabLst/>
              </a:pPr>
              <a:r>
                <a:rPr sz="1700" kern="0" spc="-3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◎</a:t>
              </a:r>
              <a:r>
                <a:rPr sz="1700" b="1" kern="0" spc="-30" dirty="0">
                  <a:solidFill>
                    <a:srgbClr val="000000">
                      <a:alpha val="100000"/>
                    </a:srgbClr>
                  </a:solidFill>
                  <a:latin typeface="SimSun"/>
                  <a:ea typeface="SimSun"/>
                  <a:cs typeface="SimSun"/>
                </a:rPr>
                <a:t>小企鹅</a:t>
              </a:r>
              <a:endParaRPr lang="SimSun" altLang="SimSun" sz="1700" dirty="0"/>
            </a:p>
          </p:txBody>
        </p:sp>
      </p:grpSp>
      <p:pic>
        <p:nvPicPr>
          <p:cNvPr id="522" name="picture 5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1930440" y="1498587"/>
            <a:ext cx="2063709" cy="2044712"/>
          </a:xfrm>
          <a:prstGeom prst="rect">
            <a:avLst/>
          </a:prstGeom>
        </p:spPr>
      </p:pic>
      <p:pic>
        <p:nvPicPr>
          <p:cNvPr id="524" name="picture 5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448320" y="3276592"/>
            <a:ext cx="2050999" cy="1924080"/>
          </a:xfrm>
          <a:prstGeom prst="rect">
            <a:avLst/>
          </a:prstGeom>
        </p:spPr>
      </p:pic>
      <p:sp>
        <p:nvSpPr>
          <p:cNvPr id="526" name="textbox 526"/>
          <p:cNvSpPr/>
          <p:nvPr/>
        </p:nvSpPr>
        <p:spPr>
          <a:xfrm>
            <a:off x="1981199" y="3872450"/>
            <a:ext cx="3118485" cy="85788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243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34000"/>
              </a:lnSpc>
              <a:tabLst/>
            </a:pPr>
            <a:r>
              <a:rPr sz="8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王企鹅是第二高大企鹅，体长85厘米～1米，体重30斤～34斤，</a:t>
            </a:r>
            <a:r>
              <a:rPr sz="8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8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是外貌最漂亮的企鹅。南乔治亚岛是“南极野生动物王国”,</a:t>
            </a:r>
            <a:r>
              <a:rPr sz="8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</a:t>
            </a:r>
            <a:r>
              <a:rPr sz="8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王企鹅、金图企鹅、海豹、信天</a:t>
            </a:r>
            <a:r>
              <a:rPr sz="8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翁、蓝眼鸬鹚、雪燕数量惊人，</a:t>
            </a:r>
            <a:r>
              <a:rPr sz="8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</a:t>
            </a:r>
            <a:r>
              <a:rPr sz="8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漫山遍野的大型王企鹅</a:t>
            </a:r>
            <a:r>
              <a:rPr sz="8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群令人叹为观止。10月下旬-11月上、</a:t>
            </a:r>
            <a:endParaRPr lang="SimHei" altLang="SimHei" sz="8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400" dirty="0"/>
          </a:p>
          <a:p>
            <a:pPr marL="12700" algn="l" rtl="0" eaLnBrk="0">
              <a:lnSpc>
                <a:spcPct val="95000"/>
              </a:lnSpc>
              <a:spcBef>
                <a:spcPts val="3"/>
              </a:spcBef>
              <a:tabLst/>
            </a:pPr>
            <a:r>
              <a:rPr sz="800" kern="0" spc="5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中旬皑皑白雪把南乔</a:t>
            </a:r>
            <a:r>
              <a:rPr sz="8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治亚岛衬托得美不胜收。</a:t>
            </a:r>
            <a:endParaRPr lang="SimHei" altLang="SimHei" sz="800" dirty="0"/>
          </a:p>
        </p:txBody>
      </p:sp>
      <p:sp>
        <p:nvSpPr>
          <p:cNvPr id="528" name="textbox 528"/>
          <p:cNvSpPr/>
          <p:nvPr/>
        </p:nvSpPr>
        <p:spPr>
          <a:xfrm>
            <a:off x="4406919" y="1910308"/>
            <a:ext cx="3054350" cy="84899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89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35000"/>
              </a:lnSpc>
              <a:tabLst/>
            </a:pPr>
            <a:r>
              <a:rPr sz="8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帝企鹅身高1.15米～1.22米，体重44斤～9</a:t>
            </a:r>
            <a:r>
              <a:rPr sz="8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0斤。栖息地在冰架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8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内部，造访需要依靠直升</a:t>
            </a:r>
            <a:r>
              <a:rPr sz="8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飞机摆渡(破冰抵达会破坏冰架),每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800" kern="0" spc="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年有机会造访的人数不足1000人。威德尔海的</a:t>
            </a:r>
            <a:r>
              <a:rPr sz="800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雪丘岛栖息着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8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8000只帝企鹅。10月下</a:t>
            </a:r>
            <a:r>
              <a:rPr sz="8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旬-11月上、中旬是造访的最理想的时</a:t>
            </a:r>
            <a:r>
              <a:rPr sz="8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8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段，帝企鹅在呵护宝宝、宝宝在享受宠溺温馨场面让人感动</a:t>
            </a:r>
            <a:r>
              <a:rPr sz="8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。</a:t>
            </a:r>
            <a:endParaRPr lang="SimHei" altLang="SimHei" sz="800" dirty="0"/>
          </a:p>
        </p:txBody>
      </p:sp>
      <p:sp>
        <p:nvSpPr>
          <p:cNvPr id="530" name="textbox 530"/>
          <p:cNvSpPr/>
          <p:nvPr/>
        </p:nvSpPr>
        <p:spPr>
          <a:xfrm>
            <a:off x="4406919" y="5523514"/>
            <a:ext cx="3057525" cy="6991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91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38000"/>
              </a:lnSpc>
              <a:tabLst/>
            </a:pPr>
            <a:r>
              <a:rPr sz="8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南极半岛海岛上的小企鹅，包括金图企鹅、阿德利企鹅和帽带</a:t>
            </a:r>
            <a:r>
              <a:rPr sz="8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8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企鹅，体长几十厘米，体重在20斤以下。与帝企鹅、王企鹅同</a:t>
            </a:r>
            <a:r>
              <a:rPr sz="800" kern="0" spc="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800" kern="0" spc="9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样地优雅、华贵，不惧怕人类。在10～11月，这3种小企鹅正</a:t>
            </a:r>
            <a:r>
              <a:rPr sz="8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8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在上演垒窝、求爱、交配、产卵和孵</a:t>
            </a:r>
            <a:r>
              <a:rPr sz="8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卵繁殖环节。</a:t>
            </a:r>
            <a:endParaRPr lang="SimHei" altLang="SimHei" sz="800" dirty="0"/>
          </a:p>
        </p:txBody>
      </p:sp>
      <p:pic>
        <p:nvPicPr>
          <p:cNvPr id="532" name="picture 5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600000">
            <a:off x="5499068" y="6711970"/>
            <a:ext cx="1733610" cy="59685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5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1352538" y="2143135"/>
            <a:ext cx="6794498" cy="4559268"/>
          </a:xfrm>
          <a:prstGeom prst="rect">
            <a:avLst/>
          </a:prstGeom>
        </p:spPr>
      </p:pic>
      <p:sp>
        <p:nvSpPr>
          <p:cNvPr id="536" name="textbox 536"/>
          <p:cNvSpPr/>
          <p:nvPr/>
        </p:nvSpPr>
        <p:spPr>
          <a:xfrm>
            <a:off x="2819412" y="3185269"/>
            <a:ext cx="5247640" cy="9404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775"/>
              </a:lnSpc>
              <a:tabLst/>
            </a:pPr>
            <a:endParaRPr lang="Arial" altLang="Arial" sz="100" dirty="0"/>
          </a:p>
          <a:p>
            <a:pPr marL="240665" algn="l" rtl="0" eaLnBrk="0">
              <a:lnSpc>
                <a:spcPct val="89000"/>
              </a:lnSpc>
              <a:tabLst/>
            </a:pP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100-160</a:t>
            </a:r>
            <a:r>
              <a:rPr sz="7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km</a:t>
            </a:r>
            <a:endParaRPr lang="SimSun" altLang="SimSun" sz="700" dirty="0"/>
          </a:p>
          <a:p>
            <a:pPr marL="12700" algn="l" rtl="0" eaLnBrk="0">
              <a:lnSpc>
                <a:spcPts val="1031"/>
              </a:lnSpc>
              <a:tabLst/>
            </a:pP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march</a:t>
            </a:r>
            <a:r>
              <a:rPr sz="7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7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rookery</a:t>
            </a:r>
            <a:endParaRPr lang="Arial" altLang="Arial" sz="700" dirty="0"/>
          </a:p>
          <a:p>
            <a:pPr marL="133350" algn="l" rtl="0" eaLnBrk="0">
              <a:lnSpc>
                <a:spcPts val="502"/>
              </a:lnSpc>
              <a:spcBef>
                <a:spcPts val="619"/>
              </a:spcBef>
              <a:tabLst/>
            </a:pPr>
            <a:r>
              <a:rPr sz="700" kern="0" spc="-10" dirty="0">
                <a:solidFill>
                  <a:srgbClr val="2080C1">
                    <a:alpha val="100000"/>
                  </a:srgbClr>
                </a:solidFill>
                <a:latin typeface="Arial"/>
                <a:ea typeface="Arial"/>
                <a:cs typeface="Arial"/>
              </a:rPr>
              <a:t>APRIL</a:t>
            </a:r>
            <a:endParaRPr lang="Arial" altLang="Arial" sz="700" dirty="0"/>
          </a:p>
          <a:p>
            <a:pPr marL="4616450" indent="6350" algn="l" rtl="0" eaLnBrk="0">
              <a:lnSpc>
                <a:spcPct val="113000"/>
              </a:lnSpc>
              <a:spcBef>
                <a:spcPts val="18"/>
              </a:spcBef>
              <a:tabLst/>
            </a:pP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Adults</a:t>
            </a:r>
            <a:r>
              <a:rPr sz="7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leave;</a:t>
            </a:r>
            <a:r>
              <a:rPr sz="7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chicks</a:t>
            </a:r>
            <a:r>
              <a:rPr sz="700" kern="0" spc="2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fledge;</a:t>
            </a:r>
            <a:r>
              <a:rPr sz="7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ice</a:t>
            </a:r>
            <a:r>
              <a:rPr sz="7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breaks</a:t>
            </a:r>
            <a:r>
              <a:rPr sz="7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</a:t>
            </a:r>
            <a:r>
              <a:rPr sz="7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</a:t>
            </a:r>
            <a:endParaRPr lang="Arial" altLang="Arial" sz="7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500" dirty="0"/>
          </a:p>
          <a:p>
            <a:pPr marL="4831715" algn="l" rtl="0" eaLnBrk="0">
              <a:lnSpc>
                <a:spcPct val="86000"/>
              </a:lnSpc>
              <a:tabLst/>
            </a:pPr>
            <a:r>
              <a:rPr sz="700" kern="0" spc="10" dirty="0">
                <a:solidFill>
                  <a:srgbClr val="0966AE">
                    <a:alpha val="100000"/>
                  </a:srgbClr>
                </a:solidFill>
                <a:latin typeface="Arial"/>
                <a:ea typeface="Arial"/>
                <a:cs typeface="Arial"/>
              </a:rPr>
              <a:t>DEC</a:t>
            </a:r>
            <a:endParaRPr lang="Arial" altLang="Arial" sz="700" dirty="0"/>
          </a:p>
        </p:txBody>
      </p:sp>
      <p:sp>
        <p:nvSpPr>
          <p:cNvPr id="538" name="textbox 538"/>
          <p:cNvSpPr/>
          <p:nvPr/>
        </p:nvSpPr>
        <p:spPr>
          <a:xfrm>
            <a:off x="1873217" y="4257242"/>
            <a:ext cx="2778760" cy="7385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728"/>
              </a:lnSpc>
              <a:tabLst/>
            </a:pPr>
            <a:endParaRPr lang="Arial" altLang="Arial" sz="100" dirty="0"/>
          </a:p>
          <a:p>
            <a:pPr marL="1435100" algn="l" rtl="0" eaLnBrk="0">
              <a:lnSpc>
                <a:spcPct val="73000"/>
              </a:lnSpc>
              <a:tabLst/>
            </a:pP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Females</a:t>
            </a:r>
            <a:endParaRPr lang="Arial" altLang="Arial" sz="700" dirty="0"/>
          </a:p>
          <a:p>
            <a:pPr marL="1320800" algn="l" rtl="0" eaLnBrk="0">
              <a:lnSpc>
                <a:spcPts val="1022"/>
              </a:lnSpc>
              <a:tabLst/>
            </a:pP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go</a:t>
            </a:r>
            <a:r>
              <a:rPr sz="700" kern="0" spc="13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off</a:t>
            </a:r>
            <a:r>
              <a:rPr sz="700" kern="0" spc="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700" kern="0" spc="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feed</a:t>
            </a:r>
            <a:endParaRPr lang="Arial" altLang="Arial" sz="700" dirty="0"/>
          </a:p>
          <a:p>
            <a:pPr marL="12700" algn="l" rtl="0" eaLnBrk="0">
              <a:lnSpc>
                <a:spcPct val="86000"/>
              </a:lnSpc>
              <a:spcBef>
                <a:spcPts val="962"/>
              </a:spcBef>
              <a:tabLst/>
            </a:pP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Mating</a:t>
            </a:r>
            <a:endParaRPr lang="Arial" altLang="Arial" sz="700" dirty="0"/>
          </a:p>
          <a:p>
            <a:pPr marL="95250" algn="l" rtl="0" eaLnBrk="0">
              <a:lnSpc>
                <a:spcPct val="85000"/>
              </a:lnSpc>
              <a:spcBef>
                <a:spcPts val="583"/>
              </a:spcBef>
              <a:tabLst/>
            </a:pPr>
            <a:r>
              <a:rPr sz="700" kern="0" spc="10" dirty="0">
                <a:solidFill>
                  <a:srgbClr val="217DB3">
                    <a:alpha val="100000"/>
                  </a:srgbClr>
                </a:solidFill>
                <a:latin typeface="Arial"/>
                <a:ea typeface="Arial"/>
                <a:cs typeface="Arial"/>
              </a:rPr>
              <a:t>MAY</a:t>
            </a:r>
            <a:endParaRPr lang="Arial" altLang="Arial" sz="7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200" dirty="0"/>
          </a:p>
          <a:p>
            <a:pPr algn="r" rtl="0" eaLnBrk="0">
              <a:lnSpc>
                <a:spcPct val="85000"/>
              </a:lnSpc>
              <a:spcBef>
                <a:spcPts val="2"/>
              </a:spcBef>
              <a:tabLst/>
            </a:pP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Females</a:t>
            </a:r>
            <a:r>
              <a:rPr sz="7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return</a:t>
            </a:r>
            <a:endParaRPr lang="Arial" altLang="Arial" sz="700" dirty="0"/>
          </a:p>
        </p:txBody>
      </p:sp>
      <p:sp>
        <p:nvSpPr>
          <p:cNvPr id="540" name="textbox 540"/>
          <p:cNvSpPr/>
          <p:nvPr/>
        </p:nvSpPr>
        <p:spPr>
          <a:xfrm>
            <a:off x="3134015" y="5939132"/>
            <a:ext cx="981075" cy="51054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48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69000"/>
              </a:lnSpc>
              <a:tabLst/>
            </a:pP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egg</a:t>
            </a:r>
            <a:endParaRPr lang="Arial" altLang="Arial" sz="700" dirty="0"/>
          </a:p>
          <a:p>
            <a:pPr marL="593090" algn="l" rtl="0" eaLnBrk="0">
              <a:lnSpc>
                <a:spcPct val="86000"/>
              </a:lnSpc>
              <a:spcBef>
                <a:spcPts val="1028"/>
              </a:spcBef>
              <a:tabLst/>
            </a:pP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Hatching</a:t>
            </a:r>
            <a:endParaRPr lang="Arial" altLang="Arial" sz="700" dirty="0"/>
          </a:p>
          <a:p>
            <a:pPr algn="l" rtl="0" eaLnBrk="0">
              <a:lnSpc>
                <a:spcPct val="106000"/>
              </a:lnSpc>
              <a:tabLst/>
            </a:pPr>
            <a:endParaRPr lang="Arial" altLang="Arial" sz="600" dirty="0"/>
          </a:p>
          <a:p>
            <a:pPr algn="r" rtl="0" eaLnBrk="0">
              <a:lnSpc>
                <a:spcPct val="86000"/>
              </a:lnSpc>
              <a:spcBef>
                <a:spcPts val="3"/>
              </a:spcBef>
              <a:tabLst/>
            </a:pPr>
            <a:r>
              <a:rPr sz="700" kern="0" spc="30" dirty="0">
                <a:solidFill>
                  <a:srgbClr val="73A0BB">
                    <a:alpha val="100000"/>
                  </a:srgbClr>
                </a:solidFill>
                <a:latin typeface="Arial"/>
                <a:ea typeface="Arial"/>
                <a:cs typeface="Arial"/>
              </a:rPr>
              <a:t>AuGUST</a:t>
            </a:r>
            <a:endParaRPr lang="Arial" altLang="Arial" sz="700" dirty="0"/>
          </a:p>
        </p:txBody>
      </p:sp>
      <p:sp>
        <p:nvSpPr>
          <p:cNvPr id="542" name="textbox 542"/>
          <p:cNvSpPr/>
          <p:nvPr/>
        </p:nvSpPr>
        <p:spPr>
          <a:xfrm>
            <a:off x="6788178" y="5885050"/>
            <a:ext cx="861060" cy="47815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9560"/>
              </a:lnSpc>
              <a:tabLst/>
            </a:pPr>
            <a:endParaRPr lang="Arial" altLang="Arial" sz="100" dirty="0"/>
          </a:p>
          <a:p>
            <a:pPr marL="163829" indent="-151764" algn="l" rtl="0" eaLnBrk="0">
              <a:lnSpc>
                <a:spcPct val="119000"/>
              </a:lnSpc>
              <a:tabLst/>
            </a:pPr>
            <a:r>
              <a:rPr sz="7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Chicks</a:t>
            </a:r>
            <a:r>
              <a:rPr sz="700" kern="0" spc="9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form</a:t>
            </a:r>
            <a:r>
              <a:rPr sz="700" kern="0" spc="1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grou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ps</a:t>
            </a:r>
            <a:r>
              <a:rPr sz="7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to</a:t>
            </a:r>
            <a:r>
              <a:rPr sz="700" kern="0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stay</a:t>
            </a:r>
            <a:r>
              <a:rPr sz="700" kern="0" spc="7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warm</a:t>
            </a:r>
            <a:endParaRPr lang="Arial" altLang="Arial" sz="7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400" dirty="0"/>
          </a:p>
          <a:p>
            <a:pPr marL="227965" algn="l" rtl="0" eaLnBrk="0">
              <a:lnSpc>
                <a:spcPct val="82000"/>
              </a:lnSpc>
              <a:spcBef>
                <a:spcPts val="2"/>
              </a:spcBef>
              <a:tabLst/>
            </a:pPr>
            <a:r>
              <a:rPr sz="1000" kern="0" spc="-20" dirty="0">
                <a:solidFill>
                  <a:srgbClr val="2596E1">
                    <a:alpha val="100000"/>
                  </a:srgbClr>
                </a:solidFill>
                <a:latin typeface="Arial"/>
                <a:ea typeface="Arial"/>
                <a:cs typeface="Arial"/>
              </a:rPr>
              <a:t>Ocr-Nov</a:t>
            </a:r>
            <a:endParaRPr lang="Arial" altLang="Arial" sz="1000" dirty="0"/>
          </a:p>
        </p:txBody>
      </p:sp>
      <p:sp>
        <p:nvSpPr>
          <p:cNvPr id="544" name="textbox 544"/>
          <p:cNvSpPr/>
          <p:nvPr/>
        </p:nvSpPr>
        <p:spPr>
          <a:xfrm>
            <a:off x="5657811" y="4354713"/>
            <a:ext cx="643255" cy="43560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239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128000"/>
              </a:lnSpc>
              <a:tabLst/>
            </a:pP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Males go feed;</a:t>
            </a:r>
            <a:r>
              <a:rPr sz="700" kern="0" spc="4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cycle</a:t>
            </a:r>
            <a:r>
              <a:rPr sz="700" kern="0" spc="10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repeats</a:t>
            </a:r>
            <a:r>
              <a:rPr sz="700" kern="0" spc="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  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6</a:t>
            </a:r>
            <a:r>
              <a:rPr sz="700" kern="0" spc="15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more</a:t>
            </a:r>
            <a:r>
              <a:rPr sz="700" kern="0" spc="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times</a:t>
            </a:r>
            <a:endParaRPr lang="Arial" altLang="Arial" sz="700" dirty="0"/>
          </a:p>
        </p:txBody>
      </p:sp>
      <p:sp>
        <p:nvSpPr>
          <p:cNvPr id="546" name="textbox 546"/>
          <p:cNvSpPr/>
          <p:nvPr/>
        </p:nvSpPr>
        <p:spPr>
          <a:xfrm>
            <a:off x="2419354" y="5891412"/>
            <a:ext cx="684530" cy="3429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1022"/>
              </a:lnSpc>
              <a:tabLst/>
            </a:pPr>
            <a:r>
              <a:rPr sz="700" kern="0" spc="2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Males  inc</a:t>
            </a: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ubate</a:t>
            </a:r>
            <a:endParaRPr lang="Arial" altLang="Arial" sz="7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600" dirty="0"/>
          </a:p>
          <a:p>
            <a:pPr marL="158750" algn="l" rtl="0" eaLnBrk="0">
              <a:lnSpc>
                <a:spcPct val="85000"/>
              </a:lnSpc>
              <a:spcBef>
                <a:spcPts val="3"/>
              </a:spcBef>
              <a:tabLst/>
            </a:pPr>
            <a:r>
              <a:rPr sz="700" kern="0" spc="20" dirty="0">
                <a:solidFill>
                  <a:srgbClr val="126AA5">
                    <a:alpha val="100000"/>
                  </a:srgbClr>
                </a:solidFill>
                <a:latin typeface="Arial"/>
                <a:ea typeface="Arial"/>
                <a:cs typeface="Arial"/>
              </a:rPr>
              <a:t>JUNE-JuLY</a:t>
            </a:r>
            <a:endParaRPr lang="Arial" altLang="Arial" sz="700" dirty="0"/>
          </a:p>
        </p:txBody>
      </p:sp>
      <p:sp>
        <p:nvSpPr>
          <p:cNvPr id="548" name="textbox 548"/>
          <p:cNvSpPr/>
          <p:nvPr/>
        </p:nvSpPr>
        <p:spPr>
          <a:xfrm>
            <a:off x="5302225" y="6234268"/>
            <a:ext cx="659765" cy="3321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1022"/>
              </a:lnSpc>
              <a:tabLst/>
            </a:pPr>
            <a:r>
              <a:rPr sz="700" kern="0" spc="1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Feeding</a:t>
            </a:r>
            <a:r>
              <a:rPr sz="700" kern="0" spc="16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 </a:t>
            </a:r>
            <a:r>
              <a:rPr sz="700" kern="0" spc="10" dirty="0">
                <a:solidFill>
                  <a:srgbClr val="266FA1">
                    <a:alpha val="100000"/>
                  </a:srgbClr>
                </a:solidFill>
                <a:latin typeface="Arial"/>
                <a:ea typeface="Arial"/>
                <a:cs typeface="Arial"/>
              </a:rPr>
              <a:t>chicks</a:t>
            </a:r>
            <a:endParaRPr lang="Arial" altLang="Arial" sz="7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500" dirty="0"/>
          </a:p>
          <a:p>
            <a:pPr marL="107314" algn="l" rtl="0" eaLnBrk="0">
              <a:lnSpc>
                <a:spcPct val="87000"/>
              </a:lnSpc>
              <a:spcBef>
                <a:spcPts val="2"/>
              </a:spcBef>
              <a:tabLst/>
            </a:pPr>
            <a:r>
              <a:rPr sz="700" kern="0" spc="20" dirty="0">
                <a:solidFill>
                  <a:srgbClr val="0D6CB6">
                    <a:alpha val="100000"/>
                  </a:srgbClr>
                </a:solidFill>
                <a:latin typeface="Arial"/>
                <a:ea typeface="Arial"/>
                <a:cs typeface="Arial"/>
              </a:rPr>
              <a:t>SEpT-Ocr</a:t>
            </a:r>
            <a:endParaRPr lang="Arial" altLang="Arial" sz="700" dirty="0"/>
          </a:p>
        </p:txBody>
      </p:sp>
      <p:sp>
        <p:nvSpPr>
          <p:cNvPr id="550" name="textbox 550"/>
          <p:cNvSpPr/>
          <p:nvPr/>
        </p:nvSpPr>
        <p:spPr>
          <a:xfrm>
            <a:off x="1530390" y="2376475"/>
            <a:ext cx="583565" cy="24574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01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86000"/>
              </a:lnSpc>
              <a:tabLst/>
            </a:pPr>
            <a:r>
              <a:rPr sz="700" kern="0" spc="20" dirty="0">
                <a:solidFill>
                  <a:srgbClr val="1F76B9">
                    <a:alpha val="100000"/>
                  </a:srgbClr>
                </a:solidFill>
                <a:latin typeface="Arial"/>
                <a:ea typeface="Arial"/>
                <a:cs typeface="Arial"/>
              </a:rPr>
              <a:t>JAN-MARCH</a:t>
            </a:r>
            <a:endParaRPr lang="Arial" altLang="Arial" sz="700" dirty="0"/>
          </a:p>
          <a:p>
            <a:pPr algn="l" rtl="0" eaLnBrk="0">
              <a:lnSpc>
                <a:spcPct val="120000"/>
              </a:lnSpc>
              <a:tabLst/>
            </a:pPr>
            <a:endParaRPr lang="Arial" altLang="Arial" sz="200" dirty="0"/>
          </a:p>
          <a:p>
            <a:pPr marL="120014" algn="l" rtl="0" eaLnBrk="0">
              <a:lnSpc>
                <a:spcPct val="86000"/>
              </a:lnSpc>
              <a:spcBef>
                <a:spcPts val="1"/>
              </a:spcBef>
              <a:tabLst/>
            </a:pPr>
            <a:r>
              <a:rPr sz="700" kern="0" spc="10" dirty="0">
                <a:solidFill>
                  <a:srgbClr val="FFFFFF">
                    <a:alpha val="100000"/>
                  </a:srgbClr>
                </a:solidFill>
                <a:latin typeface="Arial"/>
                <a:ea typeface="Arial"/>
                <a:cs typeface="Arial"/>
              </a:rPr>
              <a:t>Feeding</a:t>
            </a:r>
            <a:endParaRPr lang="Arial" altLang="Arial" sz="7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picture 5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  <p:graphicFrame>
        <p:nvGraphicFramePr>
          <p:cNvPr id="554" name="table 554"/>
          <p:cNvGraphicFramePr>
            <a:graphicFrameLocks noGrp="1"/>
          </p:cNvGraphicFramePr>
          <p:nvPr/>
        </p:nvGraphicFramePr>
        <p:xfrm>
          <a:off x="2260630" y="5711254"/>
          <a:ext cx="5086350" cy="1800860"/>
        </p:xfrm>
        <a:graphic>
          <a:graphicData uri="http://schemas.openxmlformats.org/drawingml/2006/table">
            <a:tbl>
              <a:tblPr/>
              <a:tblGrid>
                <a:gridCol w="946150"/>
                <a:gridCol w="1458595"/>
                <a:gridCol w="1471930"/>
                <a:gridCol w="1209675"/>
              </a:tblGrid>
              <a:tr h="183514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4709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905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1100" b="1" kern="0" spc="-20" dirty="0">
                          <a:solidFill>
                            <a:srgbClr val="F9C7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极新极豪华</a:t>
                      </a:r>
                      <a:endParaRPr lang="SimHei" altLang="SimHei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4709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84455" algn="l" rtl="0" eaLnBrk="0">
                        <a:lnSpc>
                          <a:spcPct val="95000"/>
                        </a:lnSpc>
                        <a:tabLst/>
                      </a:pPr>
                      <a:r>
                        <a:rPr sz="1100" b="1" kern="0" spc="10" dirty="0">
                          <a:solidFill>
                            <a:srgbClr val="FAC8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直升飞机极先进成熟</a:t>
                      </a:r>
                      <a:endParaRPr lang="SimHei" altLang="SimHei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8474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9060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100" b="1" kern="0" spc="10" dirty="0">
                          <a:solidFill>
                            <a:srgbClr val="FCC9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帝企鹅航次载客极少</a:t>
                      </a:r>
                      <a:endParaRPr lang="SimHei" altLang="SimHei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87630" algn="l" rtl="0" eaLnBrk="0">
                        <a:lnSpc>
                          <a:spcPct val="95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100" b="1" kern="0" spc="0" dirty="0">
                          <a:solidFill>
                            <a:srgbClr val="F8C6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空间极宽敞</a:t>
                      </a:r>
                      <a:endParaRPr lang="SimHei" altLang="SimHei" sz="1100" dirty="0"/>
                    </a:p>
                  </a:txBody>
                  <a:tcPr marL="0" marR="0" marT="798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9000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8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2021年下水首航，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8900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82550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8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配置2个直升飞机停机坪，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96519" algn="l" rtl="0" eaLnBrk="0">
                        <a:lnSpc>
                          <a:spcPts val="97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8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帝企鹅航次载客量从199</a:t>
                      </a:r>
                      <a:r>
                        <a:rPr sz="800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人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6000"/>
                        </a:lnSpc>
                        <a:tabLst/>
                      </a:pPr>
                      <a:endParaRPr lang="Arial" altLang="Arial" sz="200" dirty="0"/>
                    </a:p>
                    <a:p>
                      <a:pPr marL="85089" algn="l" rtl="0" eaLnBrk="0">
                        <a:lnSpc>
                          <a:spcPct val="9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8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公共空间和船舱宽敞</a:t>
                      </a:r>
                      <a:r>
                        <a:rPr sz="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，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53847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9000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全新，6星超豪华。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9000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82550" algn="l" rtl="0" eaLnBrk="0">
                        <a:lnSpc>
                          <a:spcPct val="127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800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搭载2架全新9座空</a:t>
                      </a:r>
                      <a:r>
                        <a:rPr sz="800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客H145</a:t>
                      </a:r>
                      <a:r>
                        <a:rPr sz="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   </a:t>
                      </a:r>
                      <a:r>
                        <a:rPr sz="800" kern="0" spc="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消音直升飞机。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000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6519" algn="l" rtl="0" eaLnBrk="0">
                        <a:lnSpc>
                          <a:spcPct val="126000"/>
                        </a:lnSpc>
                        <a:tabLst/>
                      </a:pPr>
                      <a:r>
                        <a:rPr sz="8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减少到150人，空间和服</a:t>
                      </a:r>
                      <a:r>
                        <a:rPr sz="800" kern="0" spc="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务</a:t>
                      </a:r>
                      <a:r>
                        <a:rPr sz="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  </a:t>
                      </a:r>
                      <a:r>
                        <a:rPr sz="8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豪上加豪。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7000"/>
                        </a:lnSpc>
                        <a:tabLst/>
                      </a:pPr>
                      <a:endParaRPr lang="Arial" altLang="Arial" sz="200" dirty="0"/>
                    </a:p>
                    <a:p>
                      <a:pPr marL="85089" algn="l" rtl="0" eaLnBrk="0">
                        <a:lnSpc>
                          <a:spcPct val="125000"/>
                        </a:lnSpc>
                        <a:tabLst/>
                      </a:pPr>
                      <a:r>
                        <a:rPr sz="800" kern="0" spc="-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更有宽敞的露天观赏区，</a:t>
                      </a:r>
                      <a:r>
                        <a:rPr sz="800" kern="0" spc="3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 </a:t>
                      </a:r>
                      <a:r>
                        <a:rPr sz="8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方便摄影。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0132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913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905" algn="l" rtl="0" eaLnBrk="0">
                        <a:lnSpc>
                          <a:spcPct val="92000"/>
                        </a:lnSpc>
                        <a:tabLst/>
                      </a:pPr>
                      <a:r>
                        <a:rPr sz="1100" b="1" kern="0" spc="0" dirty="0">
                          <a:solidFill>
                            <a:srgbClr val="F9C7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登陆极快捷</a:t>
                      </a:r>
                      <a:endParaRPr lang="SimHei" altLang="SimHei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0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82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84455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100" b="1" kern="0" spc="20" dirty="0">
                          <a:solidFill>
                            <a:srgbClr val="F6C4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设施极全</a:t>
                      </a:r>
                      <a:endParaRPr lang="SimHei" altLang="SimHei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7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99060" algn="l" rtl="0" eaLnBrk="0">
                        <a:lnSpc>
                          <a:spcPct val="95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100" b="1" kern="0" spc="-20" dirty="0">
                          <a:solidFill>
                            <a:srgbClr val="F9C7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系统极安全</a:t>
                      </a:r>
                      <a:endParaRPr lang="SimHei" altLang="SimHei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32079" algn="l" rtl="0" eaLnBrk="0">
                        <a:lnSpc>
                          <a:spcPct val="96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100" b="1" kern="0" spc="10" dirty="0">
                          <a:solidFill>
                            <a:srgbClr val="FBC8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续航极长</a:t>
                      </a:r>
                      <a:endParaRPr lang="SimHei" altLang="SimHei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9656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3000"/>
                        </a:lnSpc>
                        <a:tabLst/>
                      </a:pPr>
                      <a:endParaRPr lang="Arial" altLang="Arial" sz="200" dirty="0"/>
                    </a:p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r>
                        <a:rPr sz="800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20艘登陆橡皮艇，</a:t>
                      </a:r>
                      <a:r>
                        <a:rPr sz="8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 </a:t>
                      </a:r>
                      <a:r>
                        <a:rPr sz="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4个橡皮艇登船点。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  <a:tabLst/>
                      </a:pPr>
                      <a:endParaRPr lang="Arial" altLang="Arial" sz="200" dirty="0"/>
                    </a:p>
                    <a:p>
                      <a:pPr marL="82550" algn="l" rtl="0" eaLnBrk="0">
                        <a:lnSpc>
                          <a:spcPts val="973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8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2个餐厅、3个酒吧</a:t>
                      </a:r>
                      <a:r>
                        <a:rPr sz="8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、阶梯</a:t>
                      </a:r>
                      <a:endParaRPr lang="SimHei" altLang="SimHei" sz="800" dirty="0"/>
                    </a:p>
                    <a:p>
                      <a:pPr marL="82550" algn="l" rtl="0" eaLnBrk="0">
                        <a:lnSpc>
                          <a:spcPct val="128000"/>
                        </a:lnSpc>
                        <a:spcBef>
                          <a:spcPts val="131"/>
                        </a:spcBef>
                        <a:tabLst/>
                      </a:pPr>
                      <a:r>
                        <a:rPr sz="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会议室、</a:t>
                      </a:r>
                      <a:r>
                        <a:rPr sz="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SPA</a:t>
                      </a:r>
                      <a:r>
                        <a:rPr sz="800" kern="0" spc="-1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Arial"/>
                          <a:ea typeface="Arial"/>
                          <a:cs typeface="Arial"/>
                        </a:rPr>
                        <a:t> </a:t>
                      </a:r>
                      <a:r>
                        <a:rPr sz="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、</a:t>
                      </a:r>
                      <a:r>
                        <a:rPr sz="800" kern="0" spc="-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露</a:t>
                      </a:r>
                      <a:r>
                        <a:rPr sz="800" kern="0" spc="-2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天甲板，</a:t>
                      </a:r>
                      <a:r>
                        <a:rPr sz="8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   </a:t>
                      </a:r>
                      <a:r>
                        <a:rPr sz="8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环绕甲板</a:t>
                      </a:r>
                      <a:r>
                        <a:rPr sz="800" kern="0" spc="-25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800" kern="0" spc="7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……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96519" algn="l" rtl="0" eaLnBrk="0">
                        <a:lnSpc>
                          <a:spcPct val="12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8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4座独立引擎，2间独立轮</a:t>
                      </a:r>
                      <a:r>
                        <a:rPr sz="800" kern="0" spc="6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  </a:t>
                      </a:r>
                      <a:r>
                        <a:rPr sz="800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机舱，3个个垂直的防火分</a:t>
                      </a:r>
                      <a:r>
                        <a:rPr sz="800" kern="0" spc="1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  </a:t>
                      </a:r>
                      <a:r>
                        <a:rPr sz="800" kern="0" spc="4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区，13个关键系统。。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8000"/>
                        </a:lnSpc>
                        <a:tabLst/>
                      </a:pPr>
                      <a:endParaRPr lang="Arial" altLang="Arial" sz="300" dirty="0"/>
                    </a:p>
                    <a:p>
                      <a:pPr marL="129539" algn="l" rtl="0" eaLnBrk="0">
                        <a:lnSpc>
                          <a:spcPts val="97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800" kern="0" spc="0" dirty="0">
                          <a:solidFill>
                            <a:srgbClr val="FFFFFF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70天超长续航期。</a:t>
                      </a:r>
                      <a:endParaRPr lang="SimHei" altLang="SimHei" sz="8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pic>
        <p:nvPicPr>
          <p:cNvPr id="556" name="picture 5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2863860" y="4451367"/>
            <a:ext cx="2533619" cy="889002"/>
          </a:xfrm>
          <a:prstGeom prst="rect">
            <a:avLst/>
          </a:prstGeom>
        </p:spPr>
      </p:pic>
      <p:sp>
        <p:nvSpPr>
          <p:cNvPr id="558" name="textbox 558"/>
          <p:cNvSpPr/>
          <p:nvPr/>
        </p:nvSpPr>
        <p:spPr>
          <a:xfrm>
            <a:off x="4508510" y="2149809"/>
            <a:ext cx="2569845" cy="64960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4765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85000"/>
              </a:lnSpc>
              <a:tabLst/>
            </a:pP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无极邮轮</a:t>
            </a:r>
            <a:r>
              <a:rPr sz="2100" kern="0" spc="-80" dirty="0">
                <a:solidFill>
                  <a:srgbClr val="000000">
                    <a:alpha val="100000"/>
                  </a:srgbClr>
                </a:solidFill>
                <a:latin typeface="Arial"/>
                <a:ea typeface="Arial"/>
                <a:cs typeface="Arial"/>
              </a:rPr>
              <a:t>Ultramarine</a:t>
            </a:r>
            <a:endParaRPr lang="Arial" altLang="Arial" sz="2100" dirty="0"/>
          </a:p>
          <a:p>
            <a:pPr marL="12700" algn="l" rtl="0" eaLnBrk="0">
              <a:lnSpc>
                <a:spcPts val="2781"/>
              </a:lnSpc>
              <a:tabLst/>
            </a:pPr>
            <a:r>
              <a:rPr sz="19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全新六星奢华极地邮轮</a:t>
            </a:r>
            <a:endParaRPr lang="SimHei" altLang="SimHei" sz="1900" dirty="0"/>
          </a:p>
        </p:txBody>
      </p:sp>
      <p:pic>
        <p:nvPicPr>
          <p:cNvPr id="560" name="picture 5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5448320" y="4457677"/>
            <a:ext cx="1212860" cy="83825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5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4" name="table 564"/>
          <p:cNvGraphicFramePr>
            <a:graphicFrameLocks noGrp="1"/>
          </p:cNvGraphicFramePr>
          <p:nvPr/>
        </p:nvGraphicFramePr>
        <p:xfrm>
          <a:off x="1177914" y="2263782"/>
          <a:ext cx="6711315" cy="4399915"/>
        </p:xfrm>
        <a:graphic>
          <a:graphicData uri="http://schemas.openxmlformats.org/drawingml/2006/table">
            <a:tbl>
              <a:tblPr/>
              <a:tblGrid>
                <a:gridCol w="1863725"/>
                <a:gridCol w="1915160"/>
                <a:gridCol w="606425"/>
                <a:gridCol w="875664"/>
                <a:gridCol w="1450339"/>
              </a:tblGrid>
              <a:tr h="4857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21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701675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100" kern="0" spc="60" dirty="0">
                          <a:solidFill>
                            <a:srgbClr val="004B84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极地探索套房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15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92100" algn="l" rtl="0" eaLnBrk="0">
                        <a:lnSpc>
                          <a:spcPct val="96000"/>
                        </a:lnSpc>
                        <a:tabLst/>
                      </a:pPr>
                      <a:r>
                        <a:rPr sz="1100" kern="0" spc="20" dirty="0">
                          <a:solidFill>
                            <a:srgbClr val="00508E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Explorer Su</a:t>
                      </a:r>
                      <a:r>
                        <a:rPr sz="11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i</a:t>
                      </a:r>
                      <a:r>
                        <a:rPr sz="1100" kern="0" spc="10" dirty="0">
                          <a:solidFill>
                            <a:srgbClr val="004F8B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te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94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73989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100" kern="0" spc="-10" dirty="0">
                          <a:solidFill>
                            <a:srgbClr val="004B85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3楼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13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15265" algn="l" rtl="0" eaLnBrk="0">
                        <a:lnSpc>
                          <a:spcPts val="1417"/>
                        </a:lnSpc>
                        <a:tabLst/>
                      </a:pPr>
                      <a:r>
                        <a:rPr sz="1100" kern="0" spc="10" dirty="0">
                          <a:solidFill>
                            <a:srgbClr val="004C87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26.5m²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1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28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66700" algn="l" rtl="0" eaLnBrk="0">
                        <a:lnSpc>
                          <a:spcPct val="81000"/>
                        </a:lnSpc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279800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5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701675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1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经典阳台套房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97815" algn="l" rtl="0" eaLnBrk="0">
                        <a:lnSpc>
                          <a:spcPct val="97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1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Balcony Suite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95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73989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4楼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1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54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15265" algn="l" rtl="0" eaLnBrk="0">
                        <a:lnSpc>
                          <a:spcPts val="1417"/>
                        </a:lnSpc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25.8m²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6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66700" algn="l" rtl="0" eaLnBrk="0">
                        <a:lnSpc>
                          <a:spcPct val="8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289800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5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84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695325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100" kern="0" spc="60" dirty="0">
                          <a:solidFill>
                            <a:srgbClr val="004C86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经典阳台套房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1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9210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100" kern="0" spc="20" dirty="0">
                          <a:solidFill>
                            <a:srgbClr val="004E89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Balcony Suite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1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0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86054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100" kern="0" spc="0" dirty="0">
                          <a:solidFill>
                            <a:srgbClr val="004981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6楼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1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037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15265" algn="l" rtl="0" eaLnBrk="0">
                        <a:lnSpc>
                          <a:spcPts val="1417"/>
                        </a:lnSpc>
                        <a:tabLst/>
                      </a:pPr>
                      <a:r>
                        <a:rPr sz="1100" kern="0" spc="10" dirty="0">
                          <a:solidFill>
                            <a:srgbClr val="004887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25.8m²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1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590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59715" algn="l" rtl="0" eaLnBrk="0">
                        <a:lnSpc>
                          <a:spcPct val="81000"/>
                        </a:lnSpc>
                        <a:tabLst/>
                      </a:pPr>
                      <a:r>
                        <a:rPr sz="1100" kern="0" spc="10" dirty="0">
                          <a:solidFill>
                            <a:srgbClr val="004E8A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299800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1F5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695325" algn="l" rtl="0" eaLnBrk="0">
                        <a:lnSpc>
                          <a:spcPct val="98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豪华阳台套房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5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9210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1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Deluxe Balcony Suite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67639" algn="l" rtl="0" eaLnBrk="0">
                        <a:lnSpc>
                          <a:spcPct val="99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4楼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15265" algn="l" rtl="0" eaLnBrk="0">
                        <a:lnSpc>
                          <a:spcPts val="1417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34.5m²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902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66700" algn="l" rtl="0" eaLnBrk="0">
                        <a:lnSpc>
                          <a:spcPct val="81000"/>
                        </a:lnSpc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319800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C"/>
                    </a:solidFill>
                  </a:tcPr>
                </a:tc>
              </a:tr>
              <a:tr h="48831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695325" algn="l" rtl="0" eaLnBrk="0">
                        <a:lnSpc>
                          <a:spcPct val="98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豪华阳台套房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97815" algn="l" rtl="0" eaLnBrk="0">
                        <a:lnSpc>
                          <a:spcPct val="97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100" kern="0" spc="20" dirty="0">
                          <a:solidFill>
                            <a:srgbClr val="00437D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Deluxe Balcony Suite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714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73989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100" kern="0" spc="0" dirty="0">
                          <a:solidFill>
                            <a:srgbClr val="005085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6楼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73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15265" algn="l" rtl="0" eaLnBrk="0">
                        <a:lnSpc>
                          <a:spcPts val="1417"/>
                        </a:lnSpc>
                        <a:tabLst/>
                      </a:pPr>
                      <a:r>
                        <a:rPr sz="1100" kern="0" spc="10" dirty="0">
                          <a:solidFill>
                            <a:srgbClr val="004B85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34.5m²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6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88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72415" algn="l" rtl="0" eaLnBrk="0">
                        <a:lnSpc>
                          <a:spcPct val="81000"/>
                        </a:lnSpc>
                        <a:tabLst/>
                      </a:pPr>
                      <a:r>
                        <a:rPr sz="1100" kern="0" spc="10" dirty="0">
                          <a:solidFill>
                            <a:srgbClr val="004E89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329800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6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701675" algn="l" rtl="0" eaLnBrk="0">
                        <a:lnSpc>
                          <a:spcPct val="99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皇冠阳台套房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4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92100" algn="l" rtl="0" eaLnBrk="0">
                        <a:lnSpc>
                          <a:spcPct val="80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Terrace Suite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73989" algn="l" rtl="0" eaLnBrk="0">
                        <a:lnSpc>
                          <a:spcPct val="99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6楼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15265" algn="l" rtl="0" eaLnBrk="0">
                        <a:lnSpc>
                          <a:spcPts val="1417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41.8m²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66700" algn="l" rtl="0" eaLnBrk="0">
                        <a:lnSpc>
                          <a:spcPct val="8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359800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695325" algn="l" rtl="0" eaLnBrk="0">
                        <a:lnSpc>
                          <a:spcPct val="99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004785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顶层阳台套房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1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92100" algn="l" rtl="0" eaLnBrk="0">
                        <a:lnSpc>
                          <a:spcPts val="1412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100" kern="0" spc="20" dirty="0">
                          <a:solidFill>
                            <a:srgbClr val="004489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Penthouse Suite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1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526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73989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100" kern="0" spc="40" dirty="0">
                          <a:solidFill>
                            <a:srgbClr val="005187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7楼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1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6599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15265" algn="l" rtl="0" eaLnBrk="0">
                        <a:lnSpc>
                          <a:spcPct val="86000"/>
                        </a:lnSpc>
                        <a:tabLst/>
                      </a:pPr>
                      <a:r>
                        <a:rPr sz="1100" kern="0" spc="10" dirty="0">
                          <a:solidFill>
                            <a:srgbClr val="004D88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40.2m²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1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66700" algn="l" rtl="0" eaLnBrk="0">
                        <a:lnSpc>
                          <a:spcPct val="81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10" dirty="0">
                          <a:solidFill>
                            <a:srgbClr val="005187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369800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1F5"/>
                    </a:solidFill>
                  </a:tcPr>
                </a:tc>
              </a:tr>
              <a:tr h="4889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682625" algn="l" rtl="0" eaLnBrk="0">
                        <a:lnSpc>
                          <a:spcPct val="99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船东套房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37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85115" algn="l" rtl="0" eaLnBrk="0">
                        <a:lnSpc>
                          <a:spcPct val="81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Owner</a:t>
                      </a:r>
                      <a:r>
                        <a:rPr sz="11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Suite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73989" algn="l" rtl="0" eaLnBrk="0">
                        <a:lnSpc>
                          <a:spcPct val="99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6楼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9548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215265" algn="l" rtl="0" eaLnBrk="0">
                        <a:lnSpc>
                          <a:spcPts val="1417"/>
                        </a:lnSpc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45.3m²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8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66700" algn="l" rtl="0" eaLnBrk="0">
                        <a:lnSpc>
                          <a:spcPct val="81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399800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CED"/>
                    </a:solidFill>
                  </a:tcPr>
                </a:tc>
              </a:tr>
              <a:tr h="4921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1000" dirty="0"/>
                    </a:p>
                    <a:p>
                      <a:pPr algn="l" rtl="0" eaLnBrk="0">
                        <a:lnSpc>
                          <a:spcPct val="8494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695325" algn="l" rtl="0" eaLnBrk="0">
                        <a:lnSpc>
                          <a:spcPct val="99000"/>
                        </a:lnSpc>
                        <a:tabLst/>
                      </a:pPr>
                      <a:r>
                        <a:rPr sz="1100" kern="0" spc="60" dirty="0">
                          <a:solidFill>
                            <a:srgbClr val="004D88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无极套房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8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97815" algn="l" rtl="0" eaLnBrk="0">
                        <a:lnSpc>
                          <a:spcPts val="1421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Ultra</a:t>
                      </a:r>
                      <a:r>
                        <a:rPr sz="1100" kern="0" spc="1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100" kern="0" spc="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Suite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6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173989" algn="l" rtl="0" eaLnBrk="0">
                        <a:lnSpc>
                          <a:spcPct val="99000"/>
                        </a:lnSpc>
                        <a:spcBef>
                          <a:spcPts val="4"/>
                        </a:spcBef>
                        <a:tabLst/>
                      </a:pPr>
                      <a:r>
                        <a:rPr sz="1100" kern="0" spc="0" dirty="0">
                          <a:solidFill>
                            <a:srgbClr val="004A83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6楼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22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15265" algn="l" rtl="0" eaLnBrk="0">
                        <a:lnSpc>
                          <a:spcPts val="1417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100" kern="0" spc="10" dirty="0">
                          <a:solidFill>
                            <a:srgbClr val="004B85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56.3m²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54000"/>
                        </a:lnSpc>
                        <a:tabLst/>
                      </a:pPr>
                      <a:endParaRPr lang="Arial" altLang="Arial" sz="1000" dirty="0"/>
                    </a:p>
                    <a:p>
                      <a:pPr marL="266700" algn="l" rtl="0" eaLnBrk="0">
                        <a:lnSpc>
                          <a:spcPct val="81000"/>
                        </a:lnSpc>
                        <a:spcBef>
                          <a:spcPts val="2"/>
                        </a:spcBef>
                        <a:tabLst/>
                      </a:pPr>
                      <a:r>
                        <a:rPr sz="1100" kern="0" spc="10" dirty="0">
                          <a:solidFill>
                            <a:srgbClr val="005078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468800</a:t>
                      </a:r>
                      <a:endParaRPr lang="SimSun" altLang="SimSun" sz="1100" dirty="0"/>
                    </a:p>
                  </a:txBody>
                  <a:tcPr marL="0" marR="0" marT="0" marB="0" vert="horz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0F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  <p:sp>
        <p:nvSpPr>
          <p:cNvPr id="48" name="textbox 48"/>
          <p:cNvSpPr/>
          <p:nvPr/>
        </p:nvSpPr>
        <p:spPr>
          <a:xfrm>
            <a:off x="2368539" y="5012674"/>
            <a:ext cx="1708785" cy="190690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7679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1700" kern="0" spc="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乌斯怀亚</a:t>
            </a:r>
            <a:endParaRPr lang="SimHei" altLang="SimHei" sz="1700" dirty="0"/>
          </a:p>
          <a:p>
            <a:pPr algn="l" rtl="0" eaLnBrk="0">
              <a:lnSpc>
                <a:spcPct val="10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000" dirty="0"/>
          </a:p>
          <a:p>
            <a:pPr marL="793750" algn="l" rtl="0" eaLnBrk="0">
              <a:lnSpc>
                <a:spcPct val="99000"/>
              </a:lnSpc>
              <a:spcBef>
                <a:spcPts val="513"/>
              </a:spcBef>
              <a:tabLst/>
            </a:pP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长城站</a:t>
            </a:r>
            <a:endParaRPr lang="SimHei" altLang="SimHei" sz="17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0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08000"/>
              </a:lnSpc>
              <a:tabLst/>
            </a:pPr>
            <a:endParaRPr lang="Arial" altLang="Arial" sz="400" dirty="0"/>
          </a:p>
          <a:p>
            <a:pPr algn="r" rtl="0" eaLnBrk="0">
              <a:lnSpc>
                <a:spcPct val="99000"/>
              </a:lnSpc>
              <a:spcBef>
                <a:spcPts val="3"/>
              </a:spcBef>
              <a:tabLst/>
            </a:pPr>
            <a:r>
              <a:rPr sz="1700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南极半岛</a:t>
            </a:r>
            <a:endParaRPr lang="SimHei" altLang="SimHei" sz="1700" dirty="0"/>
          </a:p>
        </p:txBody>
      </p:sp>
      <p:sp>
        <p:nvSpPr>
          <p:cNvPr id="50" name="textbox 50"/>
          <p:cNvSpPr/>
          <p:nvPr/>
        </p:nvSpPr>
        <p:spPr>
          <a:xfrm>
            <a:off x="2470129" y="2491075"/>
            <a:ext cx="1597660" cy="280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2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7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布宜诺斯艾利斯</a:t>
            </a:r>
            <a:endParaRPr lang="SimHei" altLang="SimHei" sz="1700" dirty="0"/>
          </a:p>
        </p:txBody>
      </p:sp>
      <p:sp>
        <p:nvSpPr>
          <p:cNvPr id="52" name="textbox 52"/>
          <p:cNvSpPr/>
          <p:nvPr/>
        </p:nvSpPr>
        <p:spPr>
          <a:xfrm>
            <a:off x="5975390" y="4420576"/>
            <a:ext cx="1156335" cy="27940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2728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700" kern="0" spc="7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南乔治亚岛</a:t>
            </a:r>
            <a:endParaRPr lang="SimHei" altLang="SimHei" sz="1700" dirty="0"/>
          </a:p>
        </p:txBody>
      </p:sp>
      <p:sp>
        <p:nvSpPr>
          <p:cNvPr id="54" name="textbox 54"/>
          <p:cNvSpPr/>
          <p:nvPr/>
        </p:nvSpPr>
        <p:spPr>
          <a:xfrm>
            <a:off x="4508510" y="6402673"/>
            <a:ext cx="947419" cy="28003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826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700" kern="0" spc="1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威德尔海</a:t>
            </a:r>
            <a:endParaRPr lang="SimHei" altLang="SimHei" sz="17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picture 5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picture 5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picture 5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picture 5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picture 5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797529" y="5149855"/>
            <a:ext cx="76260" cy="4443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picture 5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  <p:sp>
        <p:nvSpPr>
          <p:cNvPr id="58" name="textbox 58"/>
          <p:cNvSpPr/>
          <p:nvPr/>
        </p:nvSpPr>
        <p:spPr>
          <a:xfrm>
            <a:off x="4254489" y="5603321"/>
            <a:ext cx="3642995" cy="140271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581"/>
              </a:lnSpc>
              <a:tabLst/>
            </a:pPr>
            <a:endParaRPr lang="Arial" altLang="Arial" sz="100" dirty="0"/>
          </a:p>
          <a:p>
            <a:pPr marL="1129664" algn="l" rtl="0" eaLnBrk="0">
              <a:lnSpc>
                <a:spcPct val="96000"/>
              </a:lnSpc>
              <a:tabLst/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德韦尔岛</a:t>
            </a:r>
            <a:endParaRPr lang="SimHei" altLang="SimHei" sz="1600" dirty="0"/>
          </a:p>
          <a:p>
            <a:pPr marL="12700" algn="l" rtl="0" eaLnBrk="0">
              <a:lnSpc>
                <a:spcPct val="85000"/>
              </a:lnSpc>
              <a:spcBef>
                <a:spcPts val="1025"/>
              </a:spcBef>
              <a:tabLst/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詹姆斯.罗斯岛</a:t>
            </a:r>
            <a:endParaRPr lang="SimHei" altLang="SimHei" sz="1600" dirty="0"/>
          </a:p>
          <a:p>
            <a:pPr marL="1590039" algn="l" rtl="0" eaLnBrk="0">
              <a:lnSpc>
                <a:spcPct val="95000"/>
              </a:lnSpc>
              <a:spcBef>
                <a:spcPts val="9"/>
              </a:spcBef>
              <a:tabLst/>
            </a:pPr>
            <a:r>
              <a:rPr sz="1600" b="1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西摩岛</a:t>
            </a:r>
            <a:endParaRPr lang="SimHei" altLang="SimHei" sz="1600" dirty="0"/>
          </a:p>
          <a:p>
            <a:pPr algn="l" rtl="0" eaLnBrk="0">
              <a:lnSpc>
                <a:spcPct val="105000"/>
              </a:lnSpc>
              <a:tabLst/>
            </a:pPr>
            <a:endParaRPr lang="Arial" altLang="Arial" sz="1100" dirty="0"/>
          </a:p>
          <a:p>
            <a:pPr algn="r" rtl="0" eaLnBrk="0">
              <a:lnSpc>
                <a:spcPct val="96000"/>
              </a:lnSpc>
              <a:spcBef>
                <a:spcPts val="6"/>
              </a:spcBef>
              <a:tabLst/>
            </a:pPr>
            <a:r>
              <a:rPr sz="2400" kern="0" spc="-30" baseline="651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雪丘岛</a:t>
            </a:r>
            <a:r>
              <a:rPr sz="1500" kern="0" spc="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</a:t>
            </a:r>
            <a:r>
              <a:rPr sz="27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威德尔海</a:t>
            </a:r>
            <a:endParaRPr lang="SimHei" altLang="SimHei" sz="2700" dirty="0"/>
          </a:p>
        </p:txBody>
      </p:sp>
      <p:sp>
        <p:nvSpPr>
          <p:cNvPr id="60" name="textbox 60"/>
          <p:cNvSpPr/>
          <p:nvPr/>
        </p:nvSpPr>
        <p:spPr>
          <a:xfrm>
            <a:off x="6165860" y="3806251"/>
            <a:ext cx="1510030" cy="152781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58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600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迪尔韦尔岛</a:t>
            </a:r>
            <a:endParaRPr lang="SimHei" altLang="SimHei" sz="1600" dirty="0"/>
          </a:p>
          <a:p>
            <a:pPr algn="r" rtl="0" eaLnBrk="0">
              <a:lnSpc>
                <a:spcPct val="96000"/>
              </a:lnSpc>
              <a:spcBef>
                <a:spcPts val="1007"/>
              </a:spcBef>
              <a:tabLst/>
            </a:pPr>
            <a:r>
              <a:rPr sz="1600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茹安维尔岛</a:t>
            </a:r>
            <a:endParaRPr lang="SimHei" altLang="SimHei" sz="1600" dirty="0"/>
          </a:p>
          <a:p>
            <a:pPr algn="l" rtl="0" eaLnBrk="0">
              <a:lnSpc>
                <a:spcPct val="177000"/>
              </a:lnSpc>
              <a:tabLst/>
            </a:pPr>
            <a:endParaRPr lang="Arial" altLang="Arial" sz="1000" dirty="0"/>
          </a:p>
          <a:p>
            <a:pPr marL="355600" algn="l" rtl="0" eaLnBrk="0">
              <a:lnSpc>
                <a:spcPct val="96000"/>
              </a:lnSpc>
              <a:spcBef>
                <a:spcPts val="483"/>
              </a:spcBef>
              <a:tabLst/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邓迪岛</a:t>
            </a:r>
            <a:endParaRPr lang="SimHei" altLang="SimHei" sz="1600" dirty="0"/>
          </a:p>
          <a:p>
            <a:pPr algn="l" rtl="0" eaLnBrk="0">
              <a:lnSpc>
                <a:spcPct val="115000"/>
              </a:lnSpc>
              <a:tabLst/>
            </a:pPr>
            <a:endParaRPr lang="Arial" altLang="Arial" sz="600" dirty="0"/>
          </a:p>
          <a:p>
            <a:pPr marL="450850" algn="l" rtl="0" eaLnBrk="0">
              <a:lnSpc>
                <a:spcPct val="96000"/>
              </a:lnSpc>
              <a:spcBef>
                <a:spcPts val="5"/>
              </a:spcBef>
              <a:tabLst/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保利特岛</a:t>
            </a:r>
            <a:endParaRPr lang="SimHei" altLang="SimHei" sz="1600" dirty="0"/>
          </a:p>
        </p:txBody>
      </p:sp>
      <p:sp>
        <p:nvSpPr>
          <p:cNvPr id="62" name="textbox 62"/>
          <p:cNvSpPr/>
          <p:nvPr/>
        </p:nvSpPr>
        <p:spPr>
          <a:xfrm>
            <a:off x="3930609" y="4549521"/>
            <a:ext cx="2108200" cy="102552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6717"/>
              </a:lnSpc>
              <a:tabLst/>
            </a:pPr>
            <a:endParaRPr lang="Arial" altLang="Arial" sz="100" dirty="0"/>
          </a:p>
          <a:p>
            <a:pPr marL="751840" algn="l" rtl="0" eaLnBrk="0">
              <a:lnSpc>
                <a:spcPct val="72000"/>
              </a:lnSpc>
              <a:tabLst/>
            </a:pPr>
            <a:r>
              <a:rPr sz="1600" b="1" kern="0" spc="-16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希望湾</a:t>
            </a:r>
            <a:r>
              <a:rPr sz="1600" kern="0" spc="-160" dirty="0">
                <a:solidFill>
                  <a:srgbClr val="000000">
                    <a:alpha val="100000"/>
                  </a:srgbClr>
                </a:solidFill>
                <a:latin typeface="LiSu"/>
                <a:ea typeface="LiSu"/>
                <a:cs typeface="LiSu"/>
              </a:rPr>
              <a:t>。</a:t>
            </a:r>
            <a:r>
              <a:rPr sz="1600" kern="0" spc="-160" dirty="0">
                <a:solidFill>
                  <a:srgbClr val="FFFFFF">
                    <a:alpha val="100000"/>
                  </a:srgbClr>
                </a:solidFill>
                <a:latin typeface="LiSu"/>
                <a:ea typeface="LiSu"/>
                <a:cs typeface="LiSu"/>
              </a:rPr>
              <a:t>极</a:t>
            </a:r>
            <a:endParaRPr lang="LiSu" altLang="LiSu" sz="1600" dirty="0"/>
          </a:p>
          <a:p>
            <a:pPr algn="r" rtl="0" eaLnBrk="0">
              <a:lnSpc>
                <a:spcPts val="2741"/>
              </a:lnSpc>
              <a:tabLst/>
            </a:pPr>
            <a:r>
              <a:rPr sz="1600" b="1" kern="0" spc="-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布朗断崖</a:t>
            </a:r>
            <a:r>
              <a:rPr sz="1600" kern="0" spc="1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-30" baseline="40991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海</a:t>
            </a:r>
            <a:r>
              <a:rPr sz="1500" kern="0" spc="-2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2400" kern="0" spc="-30" baseline="-6756" dirty="0">
                <a:solidFill>
                  <a:srgbClr val="294B9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峡</a:t>
            </a:r>
            <a:endParaRPr lang="SimHei" altLang="SimHei" sz="2400" baseline="-6756" dirty="0"/>
          </a:p>
          <a:p>
            <a:pPr marL="12700" algn="l" rtl="0" eaLnBrk="0">
              <a:lnSpc>
                <a:spcPct val="96000"/>
              </a:lnSpc>
              <a:spcBef>
                <a:spcPts val="633"/>
              </a:spcBef>
              <a:tabLst/>
            </a:pP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</a:t>
            </a:r>
            <a:endParaRPr lang="SimHei" altLang="SimHei" sz="2700" dirty="0"/>
          </a:p>
        </p:txBody>
      </p:sp>
      <p:sp>
        <p:nvSpPr>
          <p:cNvPr id="64" name="textbox 64"/>
          <p:cNvSpPr/>
          <p:nvPr/>
        </p:nvSpPr>
        <p:spPr>
          <a:xfrm>
            <a:off x="2578120" y="5667766"/>
            <a:ext cx="1271269" cy="134746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6916"/>
              </a:lnSpc>
              <a:tabLst/>
            </a:pPr>
            <a:endParaRPr lang="Arial" altLang="Arial" sz="100" dirty="0"/>
          </a:p>
          <a:p>
            <a:pPr marL="475615" indent="443865" algn="l" rtl="0" eaLnBrk="0">
              <a:lnSpc>
                <a:spcPct val="99000"/>
              </a:lnSpc>
              <a:tabLst/>
            </a:pPr>
            <a:r>
              <a:rPr sz="2900" kern="0" spc="-2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极</a:t>
            </a:r>
            <a:r>
              <a:rPr sz="29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32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半</a:t>
            </a:r>
            <a:endParaRPr lang="SimHei" altLang="SimHei" sz="3200" dirty="0"/>
          </a:p>
          <a:p>
            <a:pPr marL="12700" algn="l" rtl="0" eaLnBrk="0">
              <a:lnSpc>
                <a:spcPct val="97000"/>
              </a:lnSpc>
              <a:spcBef>
                <a:spcPts val="3"/>
              </a:spcBef>
              <a:tabLst/>
            </a:pPr>
            <a:r>
              <a:rPr sz="2700" kern="0" spc="-1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岛</a:t>
            </a:r>
            <a:endParaRPr lang="SimHei" altLang="SimHei" sz="2700" dirty="0"/>
          </a:p>
        </p:txBody>
      </p:sp>
      <p:sp>
        <p:nvSpPr>
          <p:cNvPr id="66" name="textbox 66"/>
          <p:cNvSpPr/>
          <p:nvPr/>
        </p:nvSpPr>
        <p:spPr>
          <a:xfrm>
            <a:off x="4229068" y="4115976"/>
            <a:ext cx="830580" cy="25907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164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600" kern="0" spc="-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古尔丹岛</a:t>
            </a:r>
            <a:endParaRPr lang="SimHei" altLang="SimHei" sz="1600" dirty="0"/>
          </a:p>
        </p:txBody>
      </p:sp>
      <p:sp>
        <p:nvSpPr>
          <p:cNvPr id="68" name="textbox 68"/>
          <p:cNvSpPr/>
          <p:nvPr/>
        </p:nvSpPr>
        <p:spPr>
          <a:xfrm>
            <a:off x="3247714" y="2443619"/>
            <a:ext cx="623569" cy="260350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37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6000"/>
              </a:lnSpc>
              <a:tabLst/>
            </a:pPr>
            <a:r>
              <a:rPr sz="1600" b="1" kern="0" spc="-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长城站</a:t>
            </a:r>
            <a:endParaRPr lang="SimHei" altLang="SimHei" sz="1600" dirty="0"/>
          </a:p>
        </p:txBody>
      </p:sp>
      <p:sp>
        <p:nvSpPr>
          <p:cNvPr id="70" name="textbox 70"/>
          <p:cNvSpPr/>
          <p:nvPr/>
        </p:nvSpPr>
        <p:spPr>
          <a:xfrm>
            <a:off x="5334030" y="4193590"/>
            <a:ext cx="215265" cy="2609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581"/>
              </a:lnSpc>
              <a:tabLst/>
            </a:pPr>
            <a:endParaRPr lang="Arial" altLang="Arial" sz="100" dirty="0"/>
          </a:p>
          <a:p>
            <a:pPr algn="r" rtl="0" eaLnBrk="0">
              <a:lnSpc>
                <a:spcPct val="96000"/>
              </a:lnSpc>
              <a:tabLst/>
            </a:pPr>
            <a:r>
              <a:rPr sz="1600" kern="0" spc="-1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</a:t>
            </a:r>
            <a:endParaRPr lang="SimHei" altLang="SimHei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" name="table 72"/>
          <p:cNvGraphicFramePr>
            <a:graphicFrameLocks noGrp="1"/>
          </p:cNvGraphicFramePr>
          <p:nvPr/>
        </p:nvGraphicFramePr>
        <p:xfrm>
          <a:off x="609589" y="4320509"/>
          <a:ext cx="8036559" cy="2087880"/>
        </p:xfrm>
        <a:graphic>
          <a:graphicData uri="http://schemas.openxmlformats.org/drawingml/2006/table">
            <a:tbl>
              <a:tblPr/>
              <a:tblGrid>
                <a:gridCol w="1394460"/>
                <a:gridCol w="6642100"/>
              </a:tblGrid>
              <a:tr h="335915">
                <a:tc>
                  <a:txBody>
                    <a:bodyPr/>
                    <a:lstStyle/>
                    <a:p>
                      <a:pPr marL="635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·</a:t>
                      </a:r>
                      <a:r>
                        <a:rPr sz="1700" kern="0" spc="4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700" kern="0" spc="-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保利特岛</a:t>
                      </a:r>
                      <a:endParaRPr lang="SimSun" altLang="SimSun" sz="1700" dirty="0"/>
                    </a:p>
                  </a:txBody>
                  <a:tcPr marL="0" marR="0" marT="627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9655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47954"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17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(20万只阿德利企鹅，蓝眼鸬鹚，南极海燕)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700" dirty="0"/>
                    </a:p>
                    <a:p>
                      <a:pPr algn="l" rtl="0" eaLnBrk="0">
                        <a:lnSpc>
                          <a:spcPct val="6861"/>
                        </a:lnSpc>
                        <a:tabLst/>
                      </a:pPr>
                      <a:endParaRPr lang="Arial" altLang="Arial" sz="100" dirty="0"/>
                    </a:p>
                    <a:p>
                      <a:pPr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·</a:t>
                      </a:r>
                      <a:r>
                        <a:rPr sz="1700" kern="0" spc="5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布朗断崖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167004" algn="l" rtl="0" eaLnBrk="0">
                        <a:lnSpc>
                          <a:spcPct val="97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(2万只阿德利企鹅，金图</a:t>
                      </a:r>
                      <a:r>
                        <a:rPr sz="17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企鹅，黑背海鸥，岬海燕)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6350" algn="l" rtl="0" eaLnBrk="0">
                        <a:lnSpc>
                          <a:spcPct val="97000"/>
                        </a:lnSpc>
                        <a:spcBef>
                          <a:spcPts val="3"/>
                        </a:spcBef>
                        <a:tabLst/>
                      </a:pPr>
                      <a:r>
                        <a:rPr sz="17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·</a:t>
                      </a:r>
                      <a:r>
                        <a:rPr sz="1700" kern="0" spc="5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700" kern="0" spc="-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德韦尔岛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r" rtl="0" eaLnBrk="0">
                        <a:lnSpc>
                          <a:spcPct val="97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(8000只阿德利企鹅，贼鸥，海带鸥，雪鞘鸟，威尔逊风</a:t>
                      </a:r>
                      <a:r>
                        <a:rPr sz="1700" kern="0" spc="10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暴海燕)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66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97000"/>
                        </a:lnSpc>
                        <a:tabLst/>
                      </a:pPr>
                      <a:r>
                        <a:rPr sz="17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·</a:t>
                      </a:r>
                      <a:r>
                        <a:rPr sz="1700" kern="0" spc="6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700" kern="0" spc="-7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西摩岛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135254" algn="l" rtl="0" eaLnBrk="0">
                        <a:lnSpc>
                          <a:spcPct val="98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kern="0" spc="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(2万只阿德利企鹅)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544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621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6350" algn="l" rtl="0" eaLnBrk="0">
                        <a:lnSpc>
                          <a:spcPct val="83000"/>
                        </a:lnSpc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·</a:t>
                      </a:r>
                      <a:r>
                        <a:rPr sz="1700" kern="0" spc="59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古尔丹岛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800" dirty="0"/>
                    </a:p>
                    <a:p>
                      <a:pPr algn="l" rtl="0" eaLnBrk="0">
                        <a:lnSpc>
                          <a:spcPct val="6211"/>
                        </a:lnSpc>
                        <a:tabLst/>
                      </a:pPr>
                      <a:endParaRPr lang="Arial" altLang="Arial" sz="100" dirty="0"/>
                    </a:p>
                    <a:p>
                      <a:pPr marL="161289" algn="l" rtl="0" eaLnBrk="0">
                        <a:lnSpc>
                          <a:spcPct val="83000"/>
                        </a:lnSpc>
                        <a:tabLst/>
                      </a:pPr>
                      <a:r>
                        <a:rPr sz="1700" kern="0" spc="1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(3万只阿德利企鹅，1000只金图企鹅和小量的帽带企鹅)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4" name="table 74"/>
          <p:cNvGraphicFramePr>
            <a:graphicFrameLocks noGrp="1"/>
          </p:cNvGraphicFramePr>
          <p:nvPr/>
        </p:nvGraphicFramePr>
        <p:xfrm>
          <a:off x="603280" y="2453625"/>
          <a:ext cx="6899909" cy="1154429"/>
        </p:xfrm>
        <a:graphic>
          <a:graphicData uri="http://schemas.openxmlformats.org/drawingml/2006/table">
            <a:tbl>
              <a:tblPr/>
              <a:tblGrid>
                <a:gridCol w="1430655"/>
                <a:gridCol w="5469254"/>
              </a:tblGrid>
              <a:tr h="33972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·</a:t>
                      </a:r>
                      <a:r>
                        <a:rPr sz="1700" kern="0" spc="6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700" kern="0" spc="-6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雪丘岛</a:t>
                      </a:r>
                      <a:endParaRPr lang="SimSun" altLang="SimSun" sz="1700" dirty="0"/>
                    </a:p>
                  </a:txBody>
                  <a:tcPr marL="0" marR="0" marT="627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175260" algn="l" rtl="0" eaLnBrk="0">
                        <a:lnSpc>
                          <a:spcPct val="97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(8000只帝企鹅)</a:t>
                      </a:r>
                      <a:endParaRPr lang="SimSun" altLang="SimSun" sz="1700" dirty="0"/>
                    </a:p>
                  </a:txBody>
                  <a:tcPr marL="0" marR="0" marT="627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73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800" dirty="0"/>
                    </a:p>
                    <a:p>
                      <a:pPr marL="12700" algn="l" rtl="0" eaLnBrk="0">
                        <a:lnSpc>
                          <a:spcPct val="98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·</a:t>
                      </a:r>
                      <a:r>
                        <a:rPr sz="1700" kern="0" spc="5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700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南极海峡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194310" algn="l" rtl="0" eaLnBrk="0">
                        <a:lnSpc>
                          <a:spcPct val="97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kern="0" spc="1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(冰山林立)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1629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5714" algn="l" rtl="0" eaLnBrk="0">
                        <a:lnSpc>
                          <a:spcPct val="83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·</a:t>
                      </a:r>
                      <a:r>
                        <a:rPr sz="1700" kern="0" spc="51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700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希望湾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700" dirty="0"/>
                    </a:p>
                    <a:p>
                      <a:pPr algn="r" rtl="0" eaLnBrk="0">
                        <a:lnSpc>
                          <a:spcPct val="83000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7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(25万只阿德利企鹅，</a:t>
                      </a:r>
                      <a:r>
                        <a:rPr sz="1700" kern="0" spc="5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 </a:t>
                      </a:r>
                      <a:r>
                        <a:rPr sz="1700" kern="0" spc="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一些</a:t>
                      </a:r>
                      <a:r>
                        <a:rPr sz="17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巴布亚企鹅，两家科考站)</a:t>
                      </a:r>
                      <a:endParaRPr lang="SimSun" altLang="SimSun" sz="17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76" name="textbox 76"/>
          <p:cNvSpPr/>
          <p:nvPr/>
        </p:nvSpPr>
        <p:spPr>
          <a:xfrm>
            <a:off x="596889" y="3856964"/>
            <a:ext cx="3731895" cy="27749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7462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1700" kern="0" spc="1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</a:t>
            </a:r>
            <a:r>
              <a:rPr sz="1700" kern="0" spc="6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</a:t>
            </a:r>
            <a:r>
              <a:rPr sz="1700" kern="0" spc="1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茹安维尔岛(10万只阿德利企鹅</a:t>
            </a:r>
            <a:r>
              <a:rPr sz="1700" kern="0" spc="1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SimSun" altLang="SimSun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600000">
            <a:off x="50800" y="1143000"/>
            <a:ext cx="9144000" cy="6858000"/>
          </a:xfrm>
          <a:prstGeom prst="rect">
            <a:avLst/>
          </a:prstGeom>
        </p:spPr>
      </p:pic>
      <p:sp>
        <p:nvSpPr>
          <p:cNvPr id="80" name="textbox 80"/>
          <p:cNvSpPr/>
          <p:nvPr/>
        </p:nvSpPr>
        <p:spPr>
          <a:xfrm>
            <a:off x="6210300" y="4387605"/>
            <a:ext cx="1600200" cy="172783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3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圣安德鲁斯湾</a:t>
            </a:r>
            <a:endParaRPr lang="SimHei" altLang="SimHei" sz="1400" dirty="0"/>
          </a:p>
          <a:p>
            <a:pPr marL="279400" algn="l" rtl="0" eaLnBrk="0">
              <a:lnSpc>
                <a:spcPct val="98000"/>
              </a:lnSpc>
              <a:spcBef>
                <a:spcPts val="1304"/>
              </a:spcBef>
              <a:tabLst/>
            </a:pP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皇家湾</a:t>
            </a:r>
            <a:endParaRPr lang="SimHei" altLang="SimHei" sz="14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1000" dirty="0"/>
          </a:p>
          <a:p>
            <a:pPr marL="443865" algn="l" rtl="0" eaLnBrk="0">
              <a:lnSpc>
                <a:spcPct val="99000"/>
              </a:lnSpc>
              <a:spcBef>
                <a:spcPts val="420"/>
              </a:spcBef>
              <a:tabLst/>
            </a:pPr>
            <a:r>
              <a:rPr sz="1400" kern="0" spc="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</a:t>
            </a:r>
            <a:r>
              <a:rPr sz="1400" kern="0" spc="-3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400" kern="0" spc="1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黄金港</a:t>
            </a:r>
            <a:endParaRPr lang="SimHei" altLang="SimHei" sz="1400" dirty="0"/>
          </a:p>
          <a:p>
            <a:pPr algn="l" rtl="0" eaLnBrk="0">
              <a:lnSpc>
                <a:spcPct val="13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34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300" dirty="0"/>
          </a:p>
          <a:p>
            <a:pPr algn="r" rtl="0" eaLnBrk="0">
              <a:lnSpc>
                <a:spcPct val="98000"/>
              </a:lnSpc>
              <a:spcBef>
                <a:spcPts val="2"/>
              </a:spcBef>
              <a:tabLst/>
            </a:pPr>
            <a:r>
              <a:rPr sz="1400" kern="0" spc="18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一库珀湾</a:t>
            </a:r>
            <a:endParaRPr lang="SimHei" altLang="SimHei" sz="1400" dirty="0"/>
          </a:p>
        </p:txBody>
      </p:sp>
      <p:sp>
        <p:nvSpPr>
          <p:cNvPr id="82" name="textbox 82"/>
          <p:cNvSpPr/>
          <p:nvPr/>
        </p:nvSpPr>
        <p:spPr>
          <a:xfrm>
            <a:off x="2377574" y="2587900"/>
            <a:ext cx="1323339" cy="7569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300"/>
              </a:lnSpc>
              <a:tabLst/>
            </a:pPr>
            <a:endParaRPr lang="Arial" altLang="Arial" sz="100" dirty="0"/>
          </a:p>
          <a:p>
            <a:pPr marL="31115" algn="l" rtl="0" eaLnBrk="0">
              <a:lnSpc>
                <a:spcPct val="98000"/>
              </a:lnSpc>
              <a:tabLst/>
            </a:pPr>
            <a:r>
              <a:rPr sz="1400" b="1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露脊鲸湾</a:t>
            </a:r>
            <a:endParaRPr lang="SimHei" altLang="SimHei" sz="1400" dirty="0"/>
          </a:p>
          <a:p>
            <a:pPr algn="l" rtl="0" eaLnBrk="0">
              <a:lnSpc>
                <a:spcPct val="168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8000"/>
              </a:lnSpc>
              <a:tabLst/>
            </a:pPr>
            <a:endParaRPr lang="Arial" altLang="Arial" sz="300" dirty="0"/>
          </a:p>
          <a:p>
            <a:pPr marL="12700" algn="l" rtl="0" eaLnBrk="0">
              <a:lnSpc>
                <a:spcPct val="99000"/>
              </a:lnSpc>
              <a:spcBef>
                <a:spcPts val="2"/>
              </a:spcBef>
              <a:tabLst/>
            </a:pPr>
            <a:r>
              <a:rPr sz="1400" b="1" kern="0" spc="4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赛利斯博瑞平原</a:t>
            </a:r>
            <a:endParaRPr lang="SimHei" altLang="SimHei" sz="1400" dirty="0"/>
          </a:p>
        </p:txBody>
      </p:sp>
      <p:sp>
        <p:nvSpPr>
          <p:cNvPr id="84" name="textbox 84"/>
          <p:cNvSpPr/>
          <p:nvPr/>
        </p:nvSpPr>
        <p:spPr>
          <a:xfrm>
            <a:off x="1299667" y="5574526"/>
            <a:ext cx="1560194" cy="36702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583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7000"/>
              </a:lnSpc>
              <a:tabLst/>
            </a:pPr>
            <a:r>
              <a:rPr sz="2300" b="1" kern="0" spc="10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南乔治亚岛</a:t>
            </a:r>
            <a:endParaRPr lang="SimHei" altLang="SimHei" sz="2300" dirty="0"/>
          </a:p>
        </p:txBody>
      </p:sp>
      <p:sp>
        <p:nvSpPr>
          <p:cNvPr id="86" name="textbox 86"/>
          <p:cNvSpPr/>
          <p:nvPr/>
        </p:nvSpPr>
        <p:spPr>
          <a:xfrm>
            <a:off x="5222364" y="2975240"/>
            <a:ext cx="1123950" cy="235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3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400" b="1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赫拉克勒斯湾</a:t>
            </a:r>
            <a:endParaRPr lang="SimHei" altLang="SimHei" sz="1400" dirty="0"/>
          </a:p>
        </p:txBody>
      </p:sp>
      <p:sp>
        <p:nvSpPr>
          <p:cNvPr id="88" name="textbox 88"/>
          <p:cNvSpPr/>
          <p:nvPr/>
        </p:nvSpPr>
        <p:spPr>
          <a:xfrm>
            <a:off x="4362480" y="3981936"/>
            <a:ext cx="939164" cy="2368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0857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9000"/>
              </a:lnSpc>
              <a:tabLst/>
            </a:pPr>
            <a:r>
              <a:rPr sz="14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古利德维肯</a:t>
            </a:r>
            <a:endParaRPr lang="SimHei" altLang="SimHei" sz="1400" dirty="0"/>
          </a:p>
        </p:txBody>
      </p:sp>
      <p:sp>
        <p:nvSpPr>
          <p:cNvPr id="90" name="textbox 90"/>
          <p:cNvSpPr/>
          <p:nvPr/>
        </p:nvSpPr>
        <p:spPr>
          <a:xfrm>
            <a:off x="1297992" y="3108560"/>
            <a:ext cx="925194" cy="235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3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400" b="1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威利斯群岛</a:t>
            </a:r>
            <a:endParaRPr lang="SimHei" altLang="SimHei" sz="1400" dirty="0"/>
          </a:p>
        </p:txBody>
      </p:sp>
      <p:sp>
        <p:nvSpPr>
          <p:cNvPr id="92" name="textbox 92"/>
          <p:cNvSpPr/>
          <p:nvPr/>
        </p:nvSpPr>
        <p:spPr>
          <a:xfrm>
            <a:off x="4400519" y="2831798"/>
            <a:ext cx="584200" cy="23558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90300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98000"/>
              </a:lnSpc>
              <a:tabLst/>
            </a:pPr>
            <a:r>
              <a:rPr sz="1400" kern="0" spc="6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财神湾</a:t>
            </a:r>
            <a:endParaRPr lang="SimHei" altLang="SimHei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4"/>
          <p:cNvSpPr/>
          <p:nvPr/>
        </p:nvSpPr>
        <p:spPr>
          <a:xfrm>
            <a:off x="450860" y="2280394"/>
            <a:ext cx="8426450" cy="4450715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5117"/>
              </a:lnSpc>
              <a:tabLst/>
            </a:pPr>
            <a:endParaRPr lang="Arial" altLang="Arial" sz="100" dirty="0"/>
          </a:p>
          <a:p>
            <a:pPr marL="25400" algn="l" rtl="0" eaLnBrk="0">
              <a:lnSpc>
                <a:spcPct val="95000"/>
              </a:lnSpc>
              <a:tabLst/>
            </a:pPr>
            <a:r>
              <a:rPr sz="1400" kern="0" spc="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  圣安德鲁斯湾   (30万只王鹅、6000只象海豹)</a:t>
            </a:r>
            <a:endParaRPr lang="SimSun" altLang="SimSun" sz="1400" dirty="0"/>
          </a:p>
          <a:p>
            <a:pPr algn="l" rtl="0" eaLnBrk="0">
              <a:lnSpc>
                <a:spcPct val="140000"/>
              </a:lnSpc>
              <a:tabLst/>
            </a:pPr>
            <a:endParaRPr lang="Arial" altLang="Arial" sz="1000" dirty="0"/>
          </a:p>
          <a:p>
            <a:pPr marL="25400" algn="l" rtl="0" eaLnBrk="0">
              <a:lnSpc>
                <a:spcPct val="94000"/>
              </a:lnSpc>
              <a:spcBef>
                <a:spcPts val="426"/>
              </a:spcBef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  赛利斯博瑞平原(25万只王企鹅、象海豹、海狗、  “大鸟”漂泊信天翁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、灰头信天翁、麦克罗尼企鹅)</a:t>
            </a:r>
            <a:endParaRPr lang="SimSun" altLang="SimSun" sz="1400" dirty="0"/>
          </a:p>
          <a:p>
            <a:pPr algn="l" rtl="0" eaLnBrk="0">
              <a:lnSpc>
                <a:spcPct val="141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1692"/>
              </a:lnSpc>
              <a:spcBef>
                <a:spcPts val="426"/>
              </a:spcBef>
              <a:tabLst/>
            </a:pPr>
            <a:r>
              <a:rPr sz="2100" kern="0" spc="10" baseline="-2389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</a:t>
            </a:r>
            <a:r>
              <a:rPr sz="1300" kern="0" spc="2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100" kern="0" spc="10" baseline="-2389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黄金港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</a:t>
            </a:r>
            <a:r>
              <a:rPr sz="14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(5万只王企鹅、1万只金图企鹅、南极海鸥、南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极海燕、乌信天翁、其它海鸟)</a:t>
            </a:r>
            <a:endParaRPr lang="SimSun" altLang="SimSun" sz="1400" dirty="0"/>
          </a:p>
          <a:p>
            <a:pPr algn="l" rtl="0" eaLnBrk="0">
              <a:lnSpc>
                <a:spcPct val="131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ts val="1691"/>
              </a:lnSpc>
              <a:spcBef>
                <a:spcPts val="432"/>
              </a:spcBef>
              <a:tabLst/>
            </a:pPr>
            <a:r>
              <a:rPr sz="2100" kern="0" spc="0" baseline="-2137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</a:t>
            </a:r>
            <a:r>
              <a:rPr sz="1300" kern="0" spc="19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2100" kern="0" spc="0" baseline="-2137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库珀湾</a:t>
            </a:r>
            <a:r>
              <a:rPr sz="1300" kern="0" spc="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(2万只帽带企鹅、数千只马可罗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尼企鹅、金图企鹅、王企鹅群)</a:t>
            </a:r>
            <a:endParaRPr lang="SimSun" altLang="SimSun" sz="1400" dirty="0"/>
          </a:p>
          <a:p>
            <a:pPr algn="l" rtl="0" eaLnBrk="0">
              <a:lnSpc>
                <a:spcPct val="127000"/>
              </a:lnSpc>
              <a:tabLst/>
            </a:pPr>
            <a:endParaRPr lang="Arial" altLang="Arial" sz="1000" dirty="0"/>
          </a:p>
          <a:p>
            <a:pPr marL="25400" algn="l" rtl="0" eaLnBrk="0">
              <a:lnSpc>
                <a:spcPct val="95000"/>
              </a:lnSpc>
              <a:spcBef>
                <a:spcPts val="430"/>
              </a:spcBef>
              <a:tabLst/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</a:t>
            </a:r>
            <a:r>
              <a:rPr sz="1400" kern="0" spc="1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露脊鲸湾</a:t>
            </a:r>
            <a:r>
              <a:rPr sz="1400" kern="0" spc="10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(海狗、王企鹅群</a:t>
            </a:r>
            <a:r>
              <a:rPr sz="1400" kern="0" spc="-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)</a:t>
            </a:r>
            <a:endParaRPr lang="SimSun" altLang="SimSun" sz="1400" dirty="0"/>
          </a:p>
          <a:p>
            <a:pPr algn="l" rtl="0" eaLnBrk="0">
              <a:lnSpc>
                <a:spcPct val="140000"/>
              </a:lnSpc>
              <a:tabLst/>
            </a:pPr>
            <a:endParaRPr lang="Arial" altLang="Arial" sz="1000" dirty="0"/>
          </a:p>
          <a:p>
            <a:pPr marL="25400" algn="l" rtl="0" eaLnBrk="0">
              <a:lnSpc>
                <a:spcPct val="95000"/>
              </a:lnSpc>
              <a:spcBef>
                <a:spcPts val="430"/>
              </a:spcBef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  威利斯群岛     (3.4万只黑眉信天翁、2.5万对灰头信天翁栖息地、海燕、锯蠖、鹦、马可罗尼企鹅群)</a:t>
            </a:r>
            <a:endParaRPr lang="SimSun" altLang="SimSun" sz="1400" dirty="0"/>
          </a:p>
          <a:p>
            <a:pPr algn="l" rtl="0" eaLnBrk="0">
              <a:lnSpc>
                <a:spcPct val="140000"/>
              </a:lnSpc>
              <a:tabLst/>
            </a:pPr>
            <a:endParaRPr lang="Arial" altLang="Arial" sz="1000" dirty="0"/>
          </a:p>
          <a:p>
            <a:pPr marL="12700" algn="l" rtl="0" eaLnBrk="0">
              <a:lnSpc>
                <a:spcPct val="95000"/>
              </a:lnSpc>
              <a:spcBef>
                <a:spcPts val="424"/>
              </a:spcBef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</a:t>
            </a:r>
            <a:r>
              <a:rPr sz="1400" kern="0" spc="1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财神湾         (王企鹅、海豹、海狗、乌信天翁)</a:t>
            </a:r>
            <a:endParaRPr lang="SimSun" altLang="SimSun" sz="1400" dirty="0"/>
          </a:p>
          <a:p>
            <a:pPr algn="l" rtl="0" eaLnBrk="0">
              <a:lnSpc>
                <a:spcPct val="132000"/>
              </a:lnSpc>
              <a:tabLst/>
            </a:pPr>
            <a:endParaRPr lang="Arial" altLang="Arial" sz="1000" dirty="0"/>
          </a:p>
          <a:p>
            <a:pPr marL="18415" algn="l" rtl="0" eaLnBrk="0">
              <a:lnSpc>
                <a:spcPct val="100000"/>
              </a:lnSpc>
              <a:spcBef>
                <a:spcPts val="427"/>
              </a:spcBef>
              <a:tabLst/>
            </a:pP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</a:t>
            </a:r>
            <a:r>
              <a:rPr sz="1400" kern="0" spc="15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赫拉克勒斯湾</a:t>
            </a:r>
            <a:r>
              <a:rPr sz="1400" kern="0" spc="24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</a:t>
            </a:r>
            <a:r>
              <a:rPr sz="1400" kern="0" spc="-3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(马可罗尼企鹅)</a:t>
            </a:r>
            <a:endParaRPr lang="SimSun" altLang="SimSun" sz="1400" dirty="0"/>
          </a:p>
          <a:p>
            <a:pPr algn="l" rtl="0" eaLnBrk="0">
              <a:lnSpc>
                <a:spcPct val="141000"/>
              </a:lnSpc>
              <a:tabLst/>
            </a:pPr>
            <a:endParaRPr lang="Arial" altLang="Arial" sz="1000" dirty="0"/>
          </a:p>
          <a:p>
            <a:pPr marL="18415" algn="l" rtl="0" eaLnBrk="0">
              <a:lnSpc>
                <a:spcPct val="95000"/>
              </a:lnSpc>
              <a:spcBef>
                <a:spcPts val="427"/>
              </a:spcBef>
              <a:tabLst/>
            </a:pPr>
            <a:r>
              <a:rPr sz="1400" kern="0" spc="-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·  古利德维肯     (捕鲸站、博物馆、沙克尔顿坟墓、海鸟、</a:t>
            </a:r>
            <a:r>
              <a:rPr sz="1400" kern="0" spc="-2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企鹅、象海豹、毛皮海豹)</a:t>
            </a:r>
            <a:endParaRPr lang="SimSun" altLang="SimSun" sz="1400" dirty="0"/>
          </a:p>
          <a:p>
            <a:pPr algn="l" rtl="0" eaLnBrk="0">
              <a:lnSpc>
                <a:spcPct val="131000"/>
              </a:lnSpc>
              <a:tabLst/>
            </a:pPr>
            <a:endParaRPr lang="Arial" altLang="Arial" sz="1000" dirty="0"/>
          </a:p>
          <a:p>
            <a:pPr algn="l" rtl="0" eaLnBrk="0">
              <a:lnSpc>
                <a:spcPct val="119000"/>
              </a:lnSpc>
              <a:tabLst/>
            </a:pPr>
            <a:endParaRPr lang="Arial" altLang="Arial" sz="300" dirty="0"/>
          </a:p>
          <a:p>
            <a:pPr marL="361315" algn="l" rtl="0" eaLnBrk="0">
              <a:lnSpc>
                <a:spcPts val="1692"/>
              </a:lnSpc>
              <a:spcBef>
                <a:spcPts val="2"/>
              </a:spcBef>
              <a:tabLst/>
            </a:pPr>
            <a:r>
              <a:rPr sz="2100" kern="0" spc="0" baseline="-2254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巨襲岛</a:t>
            </a:r>
            <a:r>
              <a:rPr sz="1300" kern="0" spc="1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         </a:t>
            </a:r>
            <a:r>
              <a:rPr sz="1400" kern="0" spc="0" dirty="0">
                <a:solidFill>
                  <a:srgbClr val="000000">
                    <a:alpha val="100000"/>
                  </a:srgbClr>
                </a:solidFill>
                <a:latin typeface="SimSun"/>
                <a:ea typeface="SimSun"/>
                <a:cs typeface="SimSun"/>
              </a:rPr>
              <a:t>(漂泊信天翁、南极鹦、穴居海燕)</a:t>
            </a:r>
            <a:endParaRPr lang="SimSun" altLang="SimSun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6" name="table 96"/>
          <p:cNvGraphicFramePr>
            <a:graphicFrameLocks noGrp="1"/>
          </p:cNvGraphicFramePr>
          <p:nvPr/>
        </p:nvGraphicFramePr>
        <p:xfrm>
          <a:off x="1974880" y="2762242"/>
          <a:ext cx="5288915" cy="1371600"/>
        </p:xfrm>
        <a:graphic>
          <a:graphicData uri="http://schemas.openxmlformats.org/drawingml/2006/table">
            <a:tbl>
              <a:tblPr/>
              <a:tblGrid>
                <a:gridCol w="1757045"/>
                <a:gridCol w="1699260"/>
                <a:gridCol w="1207769"/>
                <a:gridCol w="624840"/>
              </a:tblGrid>
              <a:tr h="346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9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15265" algn="l" rtl="0" eaLnBrk="0">
                        <a:lnSpc>
                          <a:spcPct val="100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000" kern="0" spc="-20" dirty="0">
                          <a:solidFill>
                            <a:srgbClr val="0678EA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</a:t>
                      </a:r>
                      <a:r>
                        <a:rPr sz="1000" kern="0" spc="-20" dirty="0">
                          <a:solidFill>
                            <a:srgbClr val="0678EA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橡皮艇：22艘</a:t>
                      </a:r>
                      <a:endParaRPr lang="SimHei" altLang="SimHei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23520" algn="l" rtl="0" eaLnBrk="0">
                        <a:lnSpc>
                          <a:spcPct val="100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000" kern="0" spc="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●救生艇：4艘</a:t>
                      </a:r>
                      <a:endParaRPr lang="SimHei" altLang="SimHei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01295" algn="l" rtl="0" eaLnBrk="0">
                        <a:lnSpc>
                          <a:spcPct val="100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000" kern="0" spc="-30" dirty="0">
                          <a:solidFill>
                            <a:srgbClr val="076BEE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</a:t>
                      </a:r>
                      <a:r>
                        <a:rPr sz="1000" kern="0" spc="-30" dirty="0">
                          <a:solidFill>
                            <a:srgbClr val="076BEE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000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船员：140人</a:t>
                      </a:r>
                      <a:endParaRPr lang="SimHei" altLang="SimHei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655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1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15265" algn="l" rtl="0" eaLnBrk="0">
                        <a:lnSpc>
                          <a:spcPct val="99000"/>
                        </a:lnSpc>
                        <a:spcBef>
                          <a:spcPts val="5"/>
                        </a:spcBef>
                        <a:tabLst/>
                      </a:pPr>
                      <a:r>
                        <a:rPr sz="1000" kern="0" spc="-30" dirty="0">
                          <a:solidFill>
                            <a:srgbClr val="EB6207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</a:t>
                      </a:r>
                      <a:r>
                        <a:rPr sz="1000" kern="0" spc="120" dirty="0">
                          <a:solidFill>
                            <a:srgbClr val="EB6207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冰级：1</a:t>
                      </a:r>
                      <a:r>
                        <a:rPr sz="1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Sun"/>
                          <a:ea typeface="SimSun"/>
                          <a:cs typeface="SimSun"/>
                        </a:rPr>
                        <a:t>A+,PC6</a:t>
                      </a:r>
                      <a:endParaRPr lang="SimSun" altLang="SimSun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23520" algn="l" rtl="0" eaLnBrk="0">
                        <a:lnSpc>
                          <a:spcPct val="100000"/>
                        </a:lnSpc>
                        <a:tabLst/>
                      </a:pPr>
                      <a:r>
                        <a:rPr sz="1000" kern="0" spc="0" dirty="0">
                          <a:solidFill>
                            <a:srgbClr val="EA6208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</a:t>
                      </a:r>
                      <a:r>
                        <a:rPr sz="1000" kern="0" spc="0" dirty="0">
                          <a:solidFill>
                            <a:srgbClr val="EA6208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000" b="1" kern="0" spc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动力：12000匹马力</a:t>
                      </a:r>
                      <a:endParaRPr lang="SimHei" altLang="SimHei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3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01295" algn="l" rtl="0" eaLnBrk="0">
                        <a:lnSpc>
                          <a:spcPct val="100000"/>
                        </a:lnSpc>
                        <a:tabLst/>
                      </a:pPr>
                      <a:r>
                        <a:rPr sz="1000" kern="0" spc="-30" dirty="0">
                          <a:solidFill>
                            <a:srgbClr val="EB6309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</a:t>
                      </a:r>
                      <a:r>
                        <a:rPr sz="1000" kern="0" spc="-30" dirty="0">
                          <a:solidFill>
                            <a:srgbClr val="EB6309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航速：16节</a:t>
                      </a:r>
                      <a:endParaRPr lang="SimHei" altLang="SimHei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1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15265" algn="l" rtl="0" eaLnBrk="0">
                        <a:lnSpc>
                          <a:spcPct val="100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000" kern="0" spc="-50" dirty="0">
                          <a:solidFill>
                            <a:srgbClr val="ED0378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</a:t>
                      </a:r>
                      <a:r>
                        <a:rPr sz="1000" kern="0" spc="170" dirty="0">
                          <a:solidFill>
                            <a:srgbClr val="ED0378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000" b="1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长度：128米</a:t>
                      </a:r>
                      <a:endParaRPr lang="SimHei" altLang="SimHei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2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23520" algn="l" rtl="0" eaLnBrk="0">
                        <a:lnSpc>
                          <a:spcPct val="100000"/>
                        </a:lnSpc>
                        <a:tabLst/>
                      </a:pPr>
                      <a:r>
                        <a:rPr sz="1000" kern="0" spc="-30" dirty="0">
                          <a:solidFill>
                            <a:srgbClr val="ED0579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</a:t>
                      </a:r>
                      <a:r>
                        <a:rPr sz="1000" kern="0" spc="-30" dirty="0">
                          <a:solidFill>
                            <a:srgbClr val="ED0579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000" b="1" kern="0" spc="-3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宽度：21.5米</a:t>
                      </a:r>
                      <a:endParaRPr lang="SimHei" altLang="SimHei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10000"/>
                        </a:lnSpc>
                        <a:tabLst/>
                      </a:pPr>
                      <a:endParaRPr lang="Arial" altLang="Arial" sz="600" dirty="0"/>
                    </a:p>
                    <a:p>
                      <a:pPr marL="201295" algn="l" rtl="0" eaLnBrk="0">
                        <a:lnSpc>
                          <a:spcPct val="100000"/>
                        </a:lnSpc>
                        <a:spcBef>
                          <a:spcPts val="7"/>
                        </a:spcBef>
                        <a:tabLst/>
                      </a:pPr>
                      <a:r>
                        <a:rPr sz="1000" kern="0" spc="-80" dirty="0">
                          <a:solidFill>
                            <a:srgbClr val="EE0579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</a:t>
                      </a:r>
                      <a:r>
                        <a:rPr sz="1000" kern="0" spc="110" dirty="0">
                          <a:solidFill>
                            <a:srgbClr val="EE0579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000" b="1" kern="0" spc="-8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吃水：5.1米</a:t>
                      </a:r>
                      <a:endParaRPr lang="SimHei" altLang="SimHei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0000"/>
                        </a:lnSpc>
                        <a:tabLst/>
                      </a:pPr>
                      <a:endParaRPr lang="Arial" altLang="Arial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46075"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6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15265" algn="l" rtl="0" eaLnBrk="0">
                        <a:lnSpc>
                          <a:spcPct val="100000"/>
                        </a:lnSpc>
                        <a:spcBef>
                          <a:spcPts val="1"/>
                        </a:spcBef>
                        <a:tabLst/>
                      </a:pPr>
                      <a:r>
                        <a:rPr sz="1000" kern="0" spc="-20" dirty="0">
                          <a:solidFill>
                            <a:srgbClr val="ED4C67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</a:t>
                      </a:r>
                      <a:r>
                        <a:rPr sz="1000" kern="0" spc="100" dirty="0">
                          <a:solidFill>
                            <a:srgbClr val="ED4C67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1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注册地：马绍尔群岛</a:t>
                      </a:r>
                      <a:endParaRPr lang="SimHei" altLang="SimHei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3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23520" algn="l" rtl="0" eaLnBrk="0">
                        <a:lnSpc>
                          <a:spcPts val="1208"/>
                        </a:lnSpc>
                        <a:spcBef>
                          <a:spcPts val="6"/>
                        </a:spcBef>
                        <a:tabLst/>
                      </a:pPr>
                      <a:r>
                        <a:rPr sz="1000" kern="0" spc="4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●稳定装置：有</a:t>
                      </a:r>
                      <a:endParaRPr lang="SimHei" altLang="SimHei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201295" algn="l" rtl="0" eaLnBrk="0">
                        <a:lnSpc>
                          <a:spcPts val="1186"/>
                        </a:lnSpc>
                        <a:tabLst/>
                      </a:pPr>
                      <a:r>
                        <a:rPr sz="900" kern="0" spc="-50" dirty="0">
                          <a:solidFill>
                            <a:srgbClr val="E6516E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●</a:t>
                      </a:r>
                      <a:r>
                        <a:rPr sz="900" kern="0" spc="200" dirty="0">
                          <a:solidFill>
                            <a:srgbClr val="E6516E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 </a:t>
                      </a:r>
                      <a:r>
                        <a:rPr sz="900" b="1" kern="0" spc="-5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动态定位装置：</a:t>
                      </a:r>
                      <a:endParaRPr lang="SimHei" altLang="SimHei" sz="9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eaLnBrk="0">
                        <a:lnSpc>
                          <a:spcPct val="107000"/>
                        </a:lnSpc>
                        <a:tabLst/>
                      </a:pPr>
                      <a:endParaRPr lang="Arial" altLang="Arial" sz="700" dirty="0"/>
                    </a:p>
                    <a:p>
                      <a:pPr marL="48259" algn="l" rtl="0" eaLnBrk="0">
                        <a:lnSpc>
                          <a:spcPts val="1211"/>
                        </a:lnSpc>
                        <a:tabLst/>
                      </a:pPr>
                      <a:r>
                        <a:rPr sz="1000" b="1" kern="0" spc="-2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SimHei"/>
                          <a:ea typeface="SimHei"/>
                          <a:cs typeface="SimHei"/>
                        </a:rPr>
                        <a:t>有</a:t>
                      </a:r>
                      <a:endParaRPr lang="SimHei" altLang="SimHei" sz="1000" dirty="0"/>
                    </a:p>
                  </a:txBody>
                  <a:tcPr marL="0" marR="0" marT="0" marB="0" vert="horz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8" name="textbox 98"/>
          <p:cNvSpPr/>
          <p:nvPr/>
        </p:nvSpPr>
        <p:spPr>
          <a:xfrm>
            <a:off x="2178070" y="2530339"/>
            <a:ext cx="4861559" cy="186054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3341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ts val="1264"/>
              </a:lnSpc>
              <a:tabLst/>
            </a:pPr>
            <a:r>
              <a:rPr sz="1000" kern="0" spc="30" dirty="0">
                <a:solidFill>
                  <a:srgbClr val="E7B903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</a:t>
            </a:r>
            <a:r>
              <a:rPr sz="1000" kern="0" spc="30" dirty="0">
                <a:solidFill>
                  <a:srgbClr val="E7B903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</a:t>
            </a:r>
            <a:r>
              <a:rPr sz="1000" b="1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首航：2021年</a:t>
            </a:r>
            <a:r>
              <a:rPr sz="1000" kern="0" spc="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   </a:t>
            </a:r>
            <a:r>
              <a:rPr sz="1000" kern="0" spc="3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●吨位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：13500吨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          </a:t>
            </a:r>
            <a:r>
              <a:rPr sz="1000" kern="0" spc="20" dirty="0">
                <a:solidFill>
                  <a:srgbClr val="000000">
                    <a:alpha val="100000"/>
                  </a:srgbClr>
                </a:solidFill>
                <a:latin typeface="SimHei"/>
                <a:ea typeface="SimHei"/>
                <a:cs typeface="SimHei"/>
              </a:rPr>
              <a:t>●载客量：199人/150人</a:t>
            </a:r>
            <a:endParaRPr lang="SimHei" altLang="SimHei" sz="1000" dirty="0"/>
          </a:p>
        </p:txBody>
      </p:sp>
      <p:sp>
        <p:nvSpPr>
          <p:cNvPr id="100" name="textbox 100"/>
          <p:cNvSpPr/>
          <p:nvPr/>
        </p:nvSpPr>
        <p:spPr>
          <a:xfrm>
            <a:off x="2844759" y="5928301"/>
            <a:ext cx="382904" cy="96519"/>
          </a:xfrm>
          <a:prstGeom prst="rect">
            <a:avLst/>
          </a:prstGeom>
        </p:spPr>
        <p:txBody>
          <a:bodyPr vert="horz" wrap="square" lIns="0" tIns="0" rIns="0" bIns="0"/>
          <a:lstStyle/>
          <a:p>
            <a:pPr algn="l" rtl="0" eaLnBrk="0">
              <a:lnSpc>
                <a:spcPct val="84305"/>
              </a:lnSpc>
              <a:tabLst/>
            </a:pPr>
            <a:endParaRPr lang="Arial" altLang="Arial" sz="100" dirty="0"/>
          </a:p>
          <a:p>
            <a:pPr marL="12700" algn="l" rtl="0" eaLnBrk="0">
              <a:lnSpc>
                <a:spcPct val="77000"/>
              </a:lnSpc>
              <a:tabLst/>
            </a:pPr>
            <a:r>
              <a:rPr sz="600" i="1" kern="0" spc="-10" dirty="0">
                <a:solidFill>
                  <a:srgbClr val="000000">
                    <a:alpha val="100000"/>
                  </a:srgbClr>
                </a:solidFill>
                <a:latin typeface="Times New Roman"/>
                <a:ea typeface="Times New Roman"/>
                <a:cs typeface="Times New Roman"/>
              </a:rPr>
              <a:t>&amp;LIRAARE</a:t>
            </a:r>
            <a:endParaRPr lang="Times New Roman" altLang="Times New Roman" sz="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satMod val="110000"/>
                <a:lum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satMod val="105000"/>
                <a:lum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shade val="94000"/>
              </a:schemeClr>
            </a:gs>
            <a:gs pos="50000">
              <a:schemeClr val="phClr">
                <a:lumMod val="110000"/>
                <a:satMod val="100000"/>
                <a:tint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ap:Properties xmlns:vt="http://schemas.openxmlformats.org/officeDocument/2006/docPropsVTypes" xmlns:ap="http://schemas.openxmlformats.org/officeDocument/2006/extended-properti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2024-03-26T13:53:19Z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O">
    <vt:lpwstr>wqlLaW5nc29mdCBQREYgdG8gV1BTIDkw</vt:lpwstr>
  </property>
  <property fmtid="{D5CDD505-2E9C-101B-9397-08002B2CF9AE}" pid="3" name="Created">
    <vt:filetime>2024-03-26T13:53:34</vt:filetime>
  </property>
  <property fmtid="{D5CDD505-2E9C-101B-9397-08002B2CF9AE}" pid="4" name="UsrData">
    <vt:lpwstr>660262c3cc71d6001f18aed2wl</vt:lpwstr>
  </property>
</Properties>
</file>